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0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54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13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2240161"/>
            <a:ext cx="18288000" cy="5807075"/>
          </a:xfrm>
          <a:custGeom>
            <a:avLst/>
            <a:gdLst/>
            <a:ahLst/>
            <a:cxnLst/>
            <a:rect l="l" t="t" r="r" b="b"/>
            <a:pathLst>
              <a:path w="18288000" h="5807075">
                <a:moveTo>
                  <a:pt x="0" y="5806676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5806676"/>
                </a:lnTo>
                <a:lnTo>
                  <a:pt x="0" y="58066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2212" y="7317117"/>
            <a:ext cx="5120924" cy="145943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14138" y="0"/>
            <a:ext cx="6673861" cy="8046838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154856" y="504381"/>
            <a:ext cx="6627933" cy="75424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53362" y="3114590"/>
            <a:ext cx="8348980" cy="375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1" i="0">
                <a:solidFill>
                  <a:srgbClr val="5271F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rgbClr val="5271F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9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rgbClr val="5271F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rgbClr val="5271F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6000" y="355107"/>
            <a:ext cx="15254782" cy="16950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1" i="0">
                <a:solidFill>
                  <a:srgbClr val="5271F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16000" y="3236822"/>
            <a:ext cx="11984355" cy="4406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9200" y="7581900"/>
            <a:ext cx="36302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600" b="1" spc="-105" dirty="0">
                <a:solidFill>
                  <a:srgbClr val="FFFFFF"/>
                </a:solidFill>
                <a:latin typeface="Verdana"/>
                <a:cs typeface="Verdana"/>
              </a:rPr>
              <a:t>METAMINDS</a:t>
            </a:r>
            <a:endParaRPr sz="3600" dirty="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130036"/>
            <a:ext cx="18287999" cy="115696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xfrm>
            <a:off x="533400" y="2747230"/>
            <a:ext cx="10957638" cy="33368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lang="en-US" sz="9600" dirty="0" err="1"/>
              <a:t>VFit</a:t>
            </a:r>
            <a:r>
              <a:rPr lang="en-US" sz="9600" dirty="0"/>
              <a:t> XR</a:t>
            </a:r>
            <a:br>
              <a:rPr lang="en-US" sz="3600" dirty="0"/>
            </a:br>
            <a:r>
              <a:rPr lang="en-US" sz="6000" b="0" spc="170" dirty="0">
                <a:latin typeface="Verdana"/>
                <a:cs typeface="Verdana"/>
              </a:rPr>
              <a:t>E-COMMERCE &amp; RETAIL-TRANSFORMATION</a:t>
            </a:r>
            <a:endParaRPr lang="en-US" sz="60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elay 36">
            <a:extLst>
              <a:ext uri="{FF2B5EF4-FFF2-40B4-BE49-F238E27FC236}">
                <a16:creationId xmlns:a16="http://schemas.microsoft.com/office/drawing/2014/main" id="{8433E171-0CA5-B208-FFCA-AD53B78845D2}"/>
              </a:ext>
            </a:extLst>
          </p:cNvPr>
          <p:cNvSpPr/>
          <p:nvPr/>
        </p:nvSpPr>
        <p:spPr>
          <a:xfrm>
            <a:off x="1487031" y="2596270"/>
            <a:ext cx="2158099" cy="2715329"/>
          </a:xfrm>
          <a:custGeom>
            <a:avLst/>
            <a:gdLst>
              <a:gd name="connsiteX0" fmla="*/ 0 w 2809328"/>
              <a:gd name="connsiteY0" fmla="*/ 0 h 2286001"/>
              <a:gd name="connsiteX1" fmla="*/ 1404664 w 2809328"/>
              <a:gd name="connsiteY1" fmla="*/ 0 h 2286001"/>
              <a:gd name="connsiteX2" fmla="*/ 2809328 w 2809328"/>
              <a:gd name="connsiteY2" fmla="*/ 1143001 h 2286001"/>
              <a:gd name="connsiteX3" fmla="*/ 1404664 w 2809328"/>
              <a:gd name="connsiteY3" fmla="*/ 2286002 h 2286001"/>
              <a:gd name="connsiteX4" fmla="*/ 0 w 2809328"/>
              <a:gd name="connsiteY4" fmla="*/ 2286001 h 2286001"/>
              <a:gd name="connsiteX5" fmla="*/ 0 w 2809328"/>
              <a:gd name="connsiteY5" fmla="*/ 0 h 2286001"/>
              <a:gd name="connsiteX0" fmla="*/ 3 w 2809331"/>
              <a:gd name="connsiteY0" fmla="*/ 0 h 2286002"/>
              <a:gd name="connsiteX1" fmla="*/ 1404667 w 2809331"/>
              <a:gd name="connsiteY1" fmla="*/ 0 h 2286002"/>
              <a:gd name="connsiteX2" fmla="*/ 2809331 w 2809331"/>
              <a:gd name="connsiteY2" fmla="*/ 1143001 h 2286002"/>
              <a:gd name="connsiteX3" fmla="*/ 1404667 w 2809331"/>
              <a:gd name="connsiteY3" fmla="*/ 2286002 h 2286002"/>
              <a:gd name="connsiteX4" fmla="*/ 0 w 2809331"/>
              <a:gd name="connsiteY4" fmla="*/ 2171704 h 2286002"/>
              <a:gd name="connsiteX5" fmla="*/ 3 w 2809331"/>
              <a:gd name="connsiteY5" fmla="*/ 0 h 2286002"/>
              <a:gd name="connsiteX0" fmla="*/ 3 w 2809331"/>
              <a:gd name="connsiteY0" fmla="*/ 0 h 2286002"/>
              <a:gd name="connsiteX1" fmla="*/ 1404667 w 2809331"/>
              <a:gd name="connsiteY1" fmla="*/ 0 h 2286002"/>
              <a:gd name="connsiteX2" fmla="*/ 2809331 w 2809331"/>
              <a:gd name="connsiteY2" fmla="*/ 1143001 h 2286002"/>
              <a:gd name="connsiteX3" fmla="*/ 1404667 w 2809331"/>
              <a:gd name="connsiteY3" fmla="*/ 2286002 h 2286002"/>
              <a:gd name="connsiteX4" fmla="*/ 0 w 2809331"/>
              <a:gd name="connsiteY4" fmla="*/ 2171704 h 2286002"/>
              <a:gd name="connsiteX5" fmla="*/ 3 w 2809331"/>
              <a:gd name="connsiteY5" fmla="*/ 0 h 2286002"/>
              <a:gd name="connsiteX0" fmla="*/ 3 w 2809332"/>
              <a:gd name="connsiteY0" fmla="*/ 0 h 2204090"/>
              <a:gd name="connsiteX1" fmla="*/ 1404667 w 2809332"/>
              <a:gd name="connsiteY1" fmla="*/ 0 h 2204090"/>
              <a:gd name="connsiteX2" fmla="*/ 2809331 w 2809332"/>
              <a:gd name="connsiteY2" fmla="*/ 1143001 h 2204090"/>
              <a:gd name="connsiteX3" fmla="*/ 1397049 w 2809332"/>
              <a:gd name="connsiteY3" fmla="*/ 2204090 h 2204090"/>
              <a:gd name="connsiteX4" fmla="*/ 0 w 2809332"/>
              <a:gd name="connsiteY4" fmla="*/ 2171704 h 2204090"/>
              <a:gd name="connsiteX5" fmla="*/ 3 w 2809332"/>
              <a:gd name="connsiteY5" fmla="*/ 0 h 2204090"/>
              <a:gd name="connsiteX0" fmla="*/ 3 w 2809331"/>
              <a:gd name="connsiteY0" fmla="*/ 0 h 2171704"/>
              <a:gd name="connsiteX1" fmla="*/ 1404667 w 2809331"/>
              <a:gd name="connsiteY1" fmla="*/ 0 h 2171704"/>
              <a:gd name="connsiteX2" fmla="*/ 2809331 w 2809331"/>
              <a:gd name="connsiteY2" fmla="*/ 1143001 h 2171704"/>
              <a:gd name="connsiteX3" fmla="*/ 1400859 w 2809331"/>
              <a:gd name="connsiteY3" fmla="*/ 2165990 h 2171704"/>
              <a:gd name="connsiteX4" fmla="*/ 0 w 2809331"/>
              <a:gd name="connsiteY4" fmla="*/ 2171704 h 2171704"/>
              <a:gd name="connsiteX5" fmla="*/ 3 w 2809331"/>
              <a:gd name="connsiteY5" fmla="*/ 0 h 2171704"/>
              <a:gd name="connsiteX0" fmla="*/ 3 w 2809331"/>
              <a:gd name="connsiteY0" fmla="*/ 0 h 2173135"/>
              <a:gd name="connsiteX1" fmla="*/ 1404667 w 2809331"/>
              <a:gd name="connsiteY1" fmla="*/ 0 h 2173135"/>
              <a:gd name="connsiteX2" fmla="*/ 2809331 w 2809331"/>
              <a:gd name="connsiteY2" fmla="*/ 1143001 h 2173135"/>
              <a:gd name="connsiteX3" fmla="*/ 1400859 w 2809331"/>
              <a:gd name="connsiteY3" fmla="*/ 2165990 h 2173135"/>
              <a:gd name="connsiteX4" fmla="*/ 0 w 2809331"/>
              <a:gd name="connsiteY4" fmla="*/ 2171704 h 2173135"/>
              <a:gd name="connsiteX5" fmla="*/ 3 w 2809331"/>
              <a:gd name="connsiteY5" fmla="*/ 0 h 2173135"/>
              <a:gd name="connsiteX0" fmla="*/ 3 w 2809331"/>
              <a:gd name="connsiteY0" fmla="*/ 0 h 2178735"/>
              <a:gd name="connsiteX1" fmla="*/ 1404667 w 2809331"/>
              <a:gd name="connsiteY1" fmla="*/ 0 h 2178735"/>
              <a:gd name="connsiteX2" fmla="*/ 2809331 w 2809331"/>
              <a:gd name="connsiteY2" fmla="*/ 1143001 h 2178735"/>
              <a:gd name="connsiteX3" fmla="*/ 1400859 w 2809331"/>
              <a:gd name="connsiteY3" fmla="*/ 2165990 h 2178735"/>
              <a:gd name="connsiteX4" fmla="*/ 0 w 2809331"/>
              <a:gd name="connsiteY4" fmla="*/ 2171704 h 2178735"/>
              <a:gd name="connsiteX5" fmla="*/ 3 w 2809331"/>
              <a:gd name="connsiteY5" fmla="*/ 0 h 2178735"/>
              <a:gd name="connsiteX0" fmla="*/ 3 w 2769326"/>
              <a:gd name="connsiteY0" fmla="*/ 0 h 2178414"/>
              <a:gd name="connsiteX1" fmla="*/ 1404667 w 2769326"/>
              <a:gd name="connsiteY1" fmla="*/ 0 h 2178414"/>
              <a:gd name="connsiteX2" fmla="*/ 2769326 w 2769326"/>
              <a:gd name="connsiteY2" fmla="*/ 1120141 h 2178414"/>
              <a:gd name="connsiteX3" fmla="*/ 1400859 w 2769326"/>
              <a:gd name="connsiteY3" fmla="*/ 2165990 h 2178414"/>
              <a:gd name="connsiteX4" fmla="*/ 0 w 2769326"/>
              <a:gd name="connsiteY4" fmla="*/ 2171704 h 2178414"/>
              <a:gd name="connsiteX5" fmla="*/ 3 w 2769326"/>
              <a:gd name="connsiteY5" fmla="*/ 0 h 2178414"/>
              <a:gd name="connsiteX0" fmla="*/ 3 w 2769453"/>
              <a:gd name="connsiteY0" fmla="*/ 0 h 2178414"/>
              <a:gd name="connsiteX1" fmla="*/ 1404667 w 2769453"/>
              <a:gd name="connsiteY1" fmla="*/ 0 h 2178414"/>
              <a:gd name="connsiteX2" fmla="*/ 2769326 w 2769453"/>
              <a:gd name="connsiteY2" fmla="*/ 1120141 h 2178414"/>
              <a:gd name="connsiteX3" fmla="*/ 1400859 w 2769453"/>
              <a:gd name="connsiteY3" fmla="*/ 2165990 h 2178414"/>
              <a:gd name="connsiteX4" fmla="*/ 0 w 2769453"/>
              <a:gd name="connsiteY4" fmla="*/ 2171704 h 2178414"/>
              <a:gd name="connsiteX5" fmla="*/ 3 w 2769453"/>
              <a:gd name="connsiteY5" fmla="*/ 0 h 2178414"/>
              <a:gd name="connsiteX0" fmla="*/ 3 w 2769326"/>
              <a:gd name="connsiteY0" fmla="*/ 0 h 2180973"/>
              <a:gd name="connsiteX1" fmla="*/ 1404667 w 2769326"/>
              <a:gd name="connsiteY1" fmla="*/ 0 h 2180973"/>
              <a:gd name="connsiteX2" fmla="*/ 2769326 w 2769326"/>
              <a:gd name="connsiteY2" fmla="*/ 1120141 h 2180973"/>
              <a:gd name="connsiteX3" fmla="*/ 1400859 w 2769326"/>
              <a:gd name="connsiteY3" fmla="*/ 2165990 h 2180973"/>
              <a:gd name="connsiteX4" fmla="*/ 0 w 2769326"/>
              <a:gd name="connsiteY4" fmla="*/ 2171704 h 2180973"/>
              <a:gd name="connsiteX5" fmla="*/ 3 w 2769326"/>
              <a:gd name="connsiteY5" fmla="*/ 0 h 2180973"/>
              <a:gd name="connsiteX0" fmla="*/ 3 w 2706460"/>
              <a:gd name="connsiteY0" fmla="*/ 0 h 2180292"/>
              <a:gd name="connsiteX1" fmla="*/ 1404667 w 2706460"/>
              <a:gd name="connsiteY1" fmla="*/ 0 h 2180292"/>
              <a:gd name="connsiteX2" fmla="*/ 2706460 w 2706460"/>
              <a:gd name="connsiteY2" fmla="*/ 1083949 h 2180292"/>
              <a:gd name="connsiteX3" fmla="*/ 1400859 w 2706460"/>
              <a:gd name="connsiteY3" fmla="*/ 2165990 h 2180292"/>
              <a:gd name="connsiteX4" fmla="*/ 0 w 2706460"/>
              <a:gd name="connsiteY4" fmla="*/ 2171704 h 2180292"/>
              <a:gd name="connsiteX5" fmla="*/ 3 w 2706460"/>
              <a:gd name="connsiteY5" fmla="*/ 0 h 2180292"/>
              <a:gd name="connsiteX0" fmla="*/ 3813 w 2706460"/>
              <a:gd name="connsiteY0" fmla="*/ 47625 h 2180292"/>
              <a:gd name="connsiteX1" fmla="*/ 1404667 w 2706460"/>
              <a:gd name="connsiteY1" fmla="*/ 0 h 2180292"/>
              <a:gd name="connsiteX2" fmla="*/ 2706460 w 2706460"/>
              <a:gd name="connsiteY2" fmla="*/ 1083949 h 2180292"/>
              <a:gd name="connsiteX3" fmla="*/ 1400859 w 2706460"/>
              <a:gd name="connsiteY3" fmla="*/ 2165990 h 2180292"/>
              <a:gd name="connsiteX4" fmla="*/ 0 w 2706460"/>
              <a:gd name="connsiteY4" fmla="*/ 2171704 h 2180292"/>
              <a:gd name="connsiteX5" fmla="*/ 3813 w 2706460"/>
              <a:gd name="connsiteY5" fmla="*/ 47625 h 2180292"/>
              <a:gd name="connsiteX0" fmla="*/ 3813 w 2706460"/>
              <a:gd name="connsiteY0" fmla="*/ 47625 h 2180292"/>
              <a:gd name="connsiteX1" fmla="*/ 1404667 w 2706460"/>
              <a:gd name="connsiteY1" fmla="*/ 0 h 2180292"/>
              <a:gd name="connsiteX2" fmla="*/ 2706460 w 2706460"/>
              <a:gd name="connsiteY2" fmla="*/ 1083949 h 2180292"/>
              <a:gd name="connsiteX3" fmla="*/ 1400859 w 2706460"/>
              <a:gd name="connsiteY3" fmla="*/ 2165990 h 2180292"/>
              <a:gd name="connsiteX4" fmla="*/ 0 w 2706460"/>
              <a:gd name="connsiteY4" fmla="*/ 2171704 h 2180292"/>
              <a:gd name="connsiteX5" fmla="*/ 3813 w 2706460"/>
              <a:gd name="connsiteY5" fmla="*/ 47625 h 2180292"/>
              <a:gd name="connsiteX0" fmla="*/ 3813 w 2712787"/>
              <a:gd name="connsiteY0" fmla="*/ 7620 h 2137850"/>
              <a:gd name="connsiteX1" fmla="*/ 1715182 w 2712787"/>
              <a:gd name="connsiteY1" fmla="*/ 0 h 2137850"/>
              <a:gd name="connsiteX2" fmla="*/ 2706460 w 2712787"/>
              <a:gd name="connsiteY2" fmla="*/ 1043944 h 2137850"/>
              <a:gd name="connsiteX3" fmla="*/ 1400859 w 2712787"/>
              <a:gd name="connsiteY3" fmla="*/ 2125985 h 2137850"/>
              <a:gd name="connsiteX4" fmla="*/ 0 w 2712787"/>
              <a:gd name="connsiteY4" fmla="*/ 2131699 h 2137850"/>
              <a:gd name="connsiteX5" fmla="*/ 3813 w 2712787"/>
              <a:gd name="connsiteY5" fmla="*/ 7620 h 2137850"/>
              <a:gd name="connsiteX0" fmla="*/ 3813 w 2712147"/>
              <a:gd name="connsiteY0" fmla="*/ 7620 h 2137850"/>
              <a:gd name="connsiteX1" fmla="*/ 1715182 w 2712147"/>
              <a:gd name="connsiteY1" fmla="*/ 0 h 2137850"/>
              <a:gd name="connsiteX2" fmla="*/ 2706460 w 2712147"/>
              <a:gd name="connsiteY2" fmla="*/ 1043944 h 2137850"/>
              <a:gd name="connsiteX3" fmla="*/ 1400859 w 2712147"/>
              <a:gd name="connsiteY3" fmla="*/ 2125985 h 2137850"/>
              <a:gd name="connsiteX4" fmla="*/ 0 w 2712147"/>
              <a:gd name="connsiteY4" fmla="*/ 2131699 h 2137850"/>
              <a:gd name="connsiteX5" fmla="*/ 3813 w 2712147"/>
              <a:gd name="connsiteY5" fmla="*/ 7620 h 2137850"/>
              <a:gd name="connsiteX0" fmla="*/ 3813 w 2715900"/>
              <a:gd name="connsiteY0" fmla="*/ 7620 h 2139381"/>
              <a:gd name="connsiteX1" fmla="*/ 1715182 w 2715900"/>
              <a:gd name="connsiteY1" fmla="*/ 0 h 2139381"/>
              <a:gd name="connsiteX2" fmla="*/ 2710269 w 2715900"/>
              <a:gd name="connsiteY2" fmla="*/ 1152532 h 2139381"/>
              <a:gd name="connsiteX3" fmla="*/ 1400859 w 2715900"/>
              <a:gd name="connsiteY3" fmla="*/ 2125985 h 2139381"/>
              <a:gd name="connsiteX4" fmla="*/ 0 w 2715900"/>
              <a:gd name="connsiteY4" fmla="*/ 2131699 h 2139381"/>
              <a:gd name="connsiteX5" fmla="*/ 3813 w 2715900"/>
              <a:gd name="connsiteY5" fmla="*/ 7620 h 2139381"/>
              <a:gd name="connsiteX0" fmla="*/ 3813 w 2714022"/>
              <a:gd name="connsiteY0" fmla="*/ 7620 h 2139321"/>
              <a:gd name="connsiteX1" fmla="*/ 1715182 w 2714022"/>
              <a:gd name="connsiteY1" fmla="*/ 0 h 2139321"/>
              <a:gd name="connsiteX2" fmla="*/ 2708363 w 2714022"/>
              <a:gd name="connsiteY2" fmla="*/ 1148725 h 2139321"/>
              <a:gd name="connsiteX3" fmla="*/ 1400859 w 2714022"/>
              <a:gd name="connsiteY3" fmla="*/ 2125985 h 2139321"/>
              <a:gd name="connsiteX4" fmla="*/ 0 w 2714022"/>
              <a:gd name="connsiteY4" fmla="*/ 2131699 h 2139321"/>
              <a:gd name="connsiteX5" fmla="*/ 3813 w 2714022"/>
              <a:gd name="connsiteY5" fmla="*/ 7620 h 2139321"/>
              <a:gd name="connsiteX0" fmla="*/ 3813 w 2718345"/>
              <a:gd name="connsiteY0" fmla="*/ 7620 h 2140953"/>
              <a:gd name="connsiteX1" fmla="*/ 1715182 w 2718345"/>
              <a:gd name="connsiteY1" fmla="*/ 0 h 2140953"/>
              <a:gd name="connsiteX2" fmla="*/ 2708363 w 2718345"/>
              <a:gd name="connsiteY2" fmla="*/ 1148725 h 2140953"/>
              <a:gd name="connsiteX3" fmla="*/ 1400859 w 2718345"/>
              <a:gd name="connsiteY3" fmla="*/ 2125985 h 2140953"/>
              <a:gd name="connsiteX4" fmla="*/ 0 w 2718345"/>
              <a:gd name="connsiteY4" fmla="*/ 2131699 h 2140953"/>
              <a:gd name="connsiteX5" fmla="*/ 3813 w 2718345"/>
              <a:gd name="connsiteY5" fmla="*/ 7620 h 2140953"/>
              <a:gd name="connsiteX0" fmla="*/ 3813 w 2714022"/>
              <a:gd name="connsiteY0" fmla="*/ 7620 h 2141201"/>
              <a:gd name="connsiteX1" fmla="*/ 1715182 w 2714022"/>
              <a:gd name="connsiteY1" fmla="*/ 0 h 2141201"/>
              <a:gd name="connsiteX2" fmla="*/ 2708363 w 2714022"/>
              <a:gd name="connsiteY2" fmla="*/ 1148725 h 2141201"/>
              <a:gd name="connsiteX3" fmla="*/ 1400859 w 2714022"/>
              <a:gd name="connsiteY3" fmla="*/ 2127890 h 2141201"/>
              <a:gd name="connsiteX4" fmla="*/ 0 w 2714022"/>
              <a:gd name="connsiteY4" fmla="*/ 2131699 h 2141201"/>
              <a:gd name="connsiteX5" fmla="*/ 3813 w 2714022"/>
              <a:gd name="connsiteY5" fmla="*/ 7620 h 2141201"/>
              <a:gd name="connsiteX0" fmla="*/ 3813 w 2714022"/>
              <a:gd name="connsiteY0" fmla="*/ 7620 h 2134190"/>
              <a:gd name="connsiteX1" fmla="*/ 1715182 w 2714022"/>
              <a:gd name="connsiteY1" fmla="*/ 0 h 2134190"/>
              <a:gd name="connsiteX2" fmla="*/ 2708363 w 2714022"/>
              <a:gd name="connsiteY2" fmla="*/ 1148725 h 2134190"/>
              <a:gd name="connsiteX3" fmla="*/ 1400859 w 2714022"/>
              <a:gd name="connsiteY3" fmla="*/ 2127890 h 2134190"/>
              <a:gd name="connsiteX4" fmla="*/ 0 w 2714022"/>
              <a:gd name="connsiteY4" fmla="*/ 2131699 h 2134190"/>
              <a:gd name="connsiteX5" fmla="*/ 3813 w 2714022"/>
              <a:gd name="connsiteY5" fmla="*/ 7620 h 2134190"/>
              <a:gd name="connsiteX0" fmla="*/ 3813 w 2719028"/>
              <a:gd name="connsiteY0" fmla="*/ 7620 h 2134190"/>
              <a:gd name="connsiteX1" fmla="*/ 1715182 w 2719028"/>
              <a:gd name="connsiteY1" fmla="*/ 0 h 2134190"/>
              <a:gd name="connsiteX2" fmla="*/ 2713443 w 2719028"/>
              <a:gd name="connsiteY2" fmla="*/ 1143645 h 2134190"/>
              <a:gd name="connsiteX3" fmla="*/ 1400859 w 2719028"/>
              <a:gd name="connsiteY3" fmla="*/ 2127890 h 2134190"/>
              <a:gd name="connsiteX4" fmla="*/ 0 w 2719028"/>
              <a:gd name="connsiteY4" fmla="*/ 2131699 h 2134190"/>
              <a:gd name="connsiteX5" fmla="*/ 3813 w 2719028"/>
              <a:gd name="connsiteY5" fmla="*/ 7620 h 2134190"/>
              <a:gd name="connsiteX0" fmla="*/ 3813 w 2765244"/>
              <a:gd name="connsiteY0" fmla="*/ 7620 h 2134190"/>
              <a:gd name="connsiteX1" fmla="*/ 1715182 w 2765244"/>
              <a:gd name="connsiteY1" fmla="*/ 0 h 2134190"/>
              <a:gd name="connsiteX2" fmla="*/ 2713443 w 2765244"/>
              <a:gd name="connsiteY2" fmla="*/ 1143645 h 2134190"/>
              <a:gd name="connsiteX3" fmla="*/ 1400859 w 2765244"/>
              <a:gd name="connsiteY3" fmla="*/ 2127890 h 2134190"/>
              <a:gd name="connsiteX4" fmla="*/ 0 w 2765244"/>
              <a:gd name="connsiteY4" fmla="*/ 2131699 h 2134190"/>
              <a:gd name="connsiteX5" fmla="*/ 3813 w 2765244"/>
              <a:gd name="connsiteY5" fmla="*/ 7620 h 2134190"/>
              <a:gd name="connsiteX0" fmla="*/ 3813 w 2776804"/>
              <a:gd name="connsiteY0" fmla="*/ 7620 h 2134190"/>
              <a:gd name="connsiteX1" fmla="*/ 1715182 w 2776804"/>
              <a:gd name="connsiteY1" fmla="*/ 0 h 2134190"/>
              <a:gd name="connsiteX2" fmla="*/ 2713443 w 2776804"/>
              <a:gd name="connsiteY2" fmla="*/ 1143645 h 2134190"/>
              <a:gd name="connsiteX3" fmla="*/ 1400859 w 2776804"/>
              <a:gd name="connsiteY3" fmla="*/ 2127890 h 2134190"/>
              <a:gd name="connsiteX4" fmla="*/ 0 w 2776804"/>
              <a:gd name="connsiteY4" fmla="*/ 2131699 h 2134190"/>
              <a:gd name="connsiteX5" fmla="*/ 3813 w 2776804"/>
              <a:gd name="connsiteY5" fmla="*/ 7620 h 2134190"/>
              <a:gd name="connsiteX0" fmla="*/ 3813 w 2713648"/>
              <a:gd name="connsiteY0" fmla="*/ 7620 h 2134190"/>
              <a:gd name="connsiteX1" fmla="*/ 1715182 w 2713648"/>
              <a:gd name="connsiteY1" fmla="*/ 0 h 2134190"/>
              <a:gd name="connsiteX2" fmla="*/ 2713443 w 2713648"/>
              <a:gd name="connsiteY2" fmla="*/ 1143645 h 2134190"/>
              <a:gd name="connsiteX3" fmla="*/ 1662479 w 2713648"/>
              <a:gd name="connsiteY3" fmla="*/ 2127890 h 2134190"/>
              <a:gd name="connsiteX4" fmla="*/ 0 w 2713648"/>
              <a:gd name="connsiteY4" fmla="*/ 2131699 h 2134190"/>
              <a:gd name="connsiteX5" fmla="*/ 3813 w 2713648"/>
              <a:gd name="connsiteY5" fmla="*/ 7620 h 2134190"/>
              <a:gd name="connsiteX0" fmla="*/ 3813 w 2713648"/>
              <a:gd name="connsiteY0" fmla="*/ 7620 h 2134190"/>
              <a:gd name="connsiteX1" fmla="*/ 1715182 w 2713648"/>
              <a:gd name="connsiteY1" fmla="*/ 0 h 2134190"/>
              <a:gd name="connsiteX2" fmla="*/ 2713443 w 2713648"/>
              <a:gd name="connsiteY2" fmla="*/ 1143645 h 2134190"/>
              <a:gd name="connsiteX3" fmla="*/ 1662479 w 2713648"/>
              <a:gd name="connsiteY3" fmla="*/ 2127890 h 2134190"/>
              <a:gd name="connsiteX4" fmla="*/ 0 w 2713648"/>
              <a:gd name="connsiteY4" fmla="*/ 2131699 h 2134190"/>
              <a:gd name="connsiteX5" fmla="*/ 3813 w 2713648"/>
              <a:gd name="connsiteY5" fmla="*/ 7620 h 2134190"/>
              <a:gd name="connsiteX0" fmla="*/ 3813 w 2721623"/>
              <a:gd name="connsiteY0" fmla="*/ 7620 h 2137742"/>
              <a:gd name="connsiteX1" fmla="*/ 1715182 w 2721623"/>
              <a:gd name="connsiteY1" fmla="*/ 0 h 2137742"/>
              <a:gd name="connsiteX2" fmla="*/ 2713443 w 2721623"/>
              <a:gd name="connsiteY2" fmla="*/ 1143645 h 2137742"/>
              <a:gd name="connsiteX3" fmla="*/ 1883459 w 2721623"/>
              <a:gd name="connsiteY3" fmla="*/ 2132970 h 2137742"/>
              <a:gd name="connsiteX4" fmla="*/ 0 w 2721623"/>
              <a:gd name="connsiteY4" fmla="*/ 2131699 h 2137742"/>
              <a:gd name="connsiteX5" fmla="*/ 3813 w 2721623"/>
              <a:gd name="connsiteY5" fmla="*/ 7620 h 2137742"/>
              <a:gd name="connsiteX0" fmla="*/ 3813 w 2716400"/>
              <a:gd name="connsiteY0" fmla="*/ 7620 h 2137742"/>
              <a:gd name="connsiteX1" fmla="*/ 1715182 w 2716400"/>
              <a:gd name="connsiteY1" fmla="*/ 0 h 2137742"/>
              <a:gd name="connsiteX2" fmla="*/ 2713443 w 2716400"/>
              <a:gd name="connsiteY2" fmla="*/ 1143645 h 2137742"/>
              <a:gd name="connsiteX3" fmla="*/ 1883459 w 2716400"/>
              <a:gd name="connsiteY3" fmla="*/ 2132970 h 2137742"/>
              <a:gd name="connsiteX4" fmla="*/ 0 w 2716400"/>
              <a:gd name="connsiteY4" fmla="*/ 2131699 h 2137742"/>
              <a:gd name="connsiteX5" fmla="*/ 3813 w 2716400"/>
              <a:gd name="connsiteY5" fmla="*/ 7620 h 2137742"/>
              <a:gd name="connsiteX0" fmla="*/ 3813 w 2715980"/>
              <a:gd name="connsiteY0" fmla="*/ 7620 h 2168530"/>
              <a:gd name="connsiteX1" fmla="*/ 1715182 w 2715980"/>
              <a:gd name="connsiteY1" fmla="*/ 0 h 2168530"/>
              <a:gd name="connsiteX2" fmla="*/ 2713443 w 2715980"/>
              <a:gd name="connsiteY2" fmla="*/ 1143645 h 2168530"/>
              <a:gd name="connsiteX3" fmla="*/ 1873299 w 2715980"/>
              <a:gd name="connsiteY3" fmla="*/ 2168530 h 2168530"/>
              <a:gd name="connsiteX4" fmla="*/ 0 w 2715980"/>
              <a:gd name="connsiteY4" fmla="*/ 2131699 h 2168530"/>
              <a:gd name="connsiteX5" fmla="*/ 3813 w 2715980"/>
              <a:gd name="connsiteY5" fmla="*/ 7620 h 2168530"/>
              <a:gd name="connsiteX0" fmla="*/ 3813 w 2713502"/>
              <a:gd name="connsiteY0" fmla="*/ 7620 h 2131699"/>
              <a:gd name="connsiteX1" fmla="*/ 1715182 w 2713502"/>
              <a:gd name="connsiteY1" fmla="*/ 0 h 2131699"/>
              <a:gd name="connsiteX2" fmla="*/ 2713443 w 2713502"/>
              <a:gd name="connsiteY2" fmla="*/ 1143645 h 2131699"/>
              <a:gd name="connsiteX3" fmla="*/ 1743759 w 2713502"/>
              <a:gd name="connsiteY3" fmla="*/ 2128525 h 2131699"/>
              <a:gd name="connsiteX4" fmla="*/ 0 w 2713502"/>
              <a:gd name="connsiteY4" fmla="*/ 2131699 h 2131699"/>
              <a:gd name="connsiteX5" fmla="*/ 3813 w 2713502"/>
              <a:gd name="connsiteY5" fmla="*/ 7620 h 2131699"/>
              <a:gd name="connsiteX0" fmla="*/ 3813 w 2713526"/>
              <a:gd name="connsiteY0" fmla="*/ 7620 h 2131699"/>
              <a:gd name="connsiteX1" fmla="*/ 1715182 w 2713526"/>
              <a:gd name="connsiteY1" fmla="*/ 0 h 2131699"/>
              <a:gd name="connsiteX2" fmla="*/ 2713443 w 2713526"/>
              <a:gd name="connsiteY2" fmla="*/ 1143645 h 2131699"/>
              <a:gd name="connsiteX3" fmla="*/ 1743759 w 2713526"/>
              <a:gd name="connsiteY3" fmla="*/ 2128525 h 2131699"/>
              <a:gd name="connsiteX4" fmla="*/ 0 w 2713526"/>
              <a:gd name="connsiteY4" fmla="*/ 2131699 h 2131699"/>
              <a:gd name="connsiteX5" fmla="*/ 3813 w 2713526"/>
              <a:gd name="connsiteY5" fmla="*/ 7620 h 2131699"/>
              <a:gd name="connsiteX0" fmla="*/ 3813 w 2707812"/>
              <a:gd name="connsiteY0" fmla="*/ 7620 h 2131699"/>
              <a:gd name="connsiteX1" fmla="*/ 1715182 w 2707812"/>
              <a:gd name="connsiteY1" fmla="*/ 0 h 2131699"/>
              <a:gd name="connsiteX2" fmla="*/ 2707727 w 2707812"/>
              <a:gd name="connsiteY2" fmla="*/ 987438 h 2131699"/>
              <a:gd name="connsiteX3" fmla="*/ 1743759 w 2707812"/>
              <a:gd name="connsiteY3" fmla="*/ 2128525 h 2131699"/>
              <a:gd name="connsiteX4" fmla="*/ 0 w 2707812"/>
              <a:gd name="connsiteY4" fmla="*/ 2131699 h 2131699"/>
              <a:gd name="connsiteX5" fmla="*/ 3813 w 2707812"/>
              <a:gd name="connsiteY5" fmla="*/ 7620 h 2131699"/>
              <a:gd name="connsiteX0" fmla="*/ 3813 w 2711248"/>
              <a:gd name="connsiteY0" fmla="*/ 7620 h 2131699"/>
              <a:gd name="connsiteX1" fmla="*/ 1715182 w 2711248"/>
              <a:gd name="connsiteY1" fmla="*/ 0 h 2131699"/>
              <a:gd name="connsiteX2" fmla="*/ 2707727 w 2711248"/>
              <a:gd name="connsiteY2" fmla="*/ 987438 h 2131699"/>
              <a:gd name="connsiteX3" fmla="*/ 1743759 w 2711248"/>
              <a:gd name="connsiteY3" fmla="*/ 2128525 h 2131699"/>
              <a:gd name="connsiteX4" fmla="*/ 0 w 2711248"/>
              <a:gd name="connsiteY4" fmla="*/ 2131699 h 2131699"/>
              <a:gd name="connsiteX5" fmla="*/ 3813 w 2711248"/>
              <a:gd name="connsiteY5" fmla="*/ 7620 h 2131699"/>
              <a:gd name="connsiteX0" fmla="*/ 420289 w 2711248"/>
              <a:gd name="connsiteY0" fmla="*/ 363918 h 2131699"/>
              <a:gd name="connsiteX1" fmla="*/ 1715182 w 2711248"/>
              <a:gd name="connsiteY1" fmla="*/ 0 h 2131699"/>
              <a:gd name="connsiteX2" fmla="*/ 2707727 w 2711248"/>
              <a:gd name="connsiteY2" fmla="*/ 987438 h 2131699"/>
              <a:gd name="connsiteX3" fmla="*/ 1743759 w 2711248"/>
              <a:gd name="connsiteY3" fmla="*/ 2128525 h 2131699"/>
              <a:gd name="connsiteX4" fmla="*/ 0 w 2711248"/>
              <a:gd name="connsiteY4" fmla="*/ 2131699 h 2131699"/>
              <a:gd name="connsiteX5" fmla="*/ 420289 w 2711248"/>
              <a:gd name="connsiteY5" fmla="*/ 363918 h 2131699"/>
              <a:gd name="connsiteX0" fmla="*/ 420289 w 2711248"/>
              <a:gd name="connsiteY0" fmla="*/ 363918 h 2131699"/>
              <a:gd name="connsiteX1" fmla="*/ 1715182 w 2711248"/>
              <a:gd name="connsiteY1" fmla="*/ 0 h 2131699"/>
              <a:gd name="connsiteX2" fmla="*/ 2707727 w 2711248"/>
              <a:gd name="connsiteY2" fmla="*/ 987438 h 2131699"/>
              <a:gd name="connsiteX3" fmla="*/ 1743759 w 2711248"/>
              <a:gd name="connsiteY3" fmla="*/ 2128525 h 2131699"/>
              <a:gd name="connsiteX4" fmla="*/ 0 w 2711248"/>
              <a:gd name="connsiteY4" fmla="*/ 2131699 h 2131699"/>
              <a:gd name="connsiteX5" fmla="*/ 420289 w 2711248"/>
              <a:gd name="connsiteY5" fmla="*/ 363918 h 2131699"/>
              <a:gd name="connsiteX0" fmla="*/ 221687 w 2512646"/>
              <a:gd name="connsiteY0" fmla="*/ 363918 h 2128525"/>
              <a:gd name="connsiteX1" fmla="*/ 1516580 w 2512646"/>
              <a:gd name="connsiteY1" fmla="*/ 0 h 2128525"/>
              <a:gd name="connsiteX2" fmla="*/ 2509125 w 2512646"/>
              <a:gd name="connsiteY2" fmla="*/ 987438 h 2128525"/>
              <a:gd name="connsiteX3" fmla="*/ 1545157 w 2512646"/>
              <a:gd name="connsiteY3" fmla="*/ 2128525 h 2128525"/>
              <a:gd name="connsiteX4" fmla="*/ 1137 w 2512646"/>
              <a:gd name="connsiteY4" fmla="*/ 2127131 h 2128525"/>
              <a:gd name="connsiteX5" fmla="*/ 221687 w 2512646"/>
              <a:gd name="connsiteY5" fmla="*/ 363918 h 2128525"/>
              <a:gd name="connsiteX0" fmla="*/ 207078 w 2515036"/>
              <a:gd name="connsiteY0" fmla="*/ 39595 h 2128525"/>
              <a:gd name="connsiteX1" fmla="*/ 1518970 w 2515036"/>
              <a:gd name="connsiteY1" fmla="*/ 0 h 2128525"/>
              <a:gd name="connsiteX2" fmla="*/ 2511515 w 2515036"/>
              <a:gd name="connsiteY2" fmla="*/ 987438 h 2128525"/>
              <a:gd name="connsiteX3" fmla="*/ 1547547 w 2515036"/>
              <a:gd name="connsiteY3" fmla="*/ 2128525 h 2128525"/>
              <a:gd name="connsiteX4" fmla="*/ 3527 w 2515036"/>
              <a:gd name="connsiteY4" fmla="*/ 2127131 h 2128525"/>
              <a:gd name="connsiteX5" fmla="*/ 207078 w 2515036"/>
              <a:gd name="connsiteY5" fmla="*/ 39595 h 2128525"/>
              <a:gd name="connsiteX0" fmla="*/ 207078 w 2511554"/>
              <a:gd name="connsiteY0" fmla="*/ 39595 h 2128525"/>
              <a:gd name="connsiteX1" fmla="*/ 1518970 w 2511554"/>
              <a:gd name="connsiteY1" fmla="*/ 0 h 2128525"/>
              <a:gd name="connsiteX2" fmla="*/ 2511515 w 2511554"/>
              <a:gd name="connsiteY2" fmla="*/ 987438 h 2128525"/>
              <a:gd name="connsiteX3" fmla="*/ 1496550 w 2511554"/>
              <a:gd name="connsiteY3" fmla="*/ 2128525 h 2128525"/>
              <a:gd name="connsiteX4" fmla="*/ 3527 w 2511554"/>
              <a:gd name="connsiteY4" fmla="*/ 2127131 h 2128525"/>
              <a:gd name="connsiteX5" fmla="*/ 207078 w 2511554"/>
              <a:gd name="connsiteY5" fmla="*/ 39595 h 2128525"/>
              <a:gd name="connsiteX0" fmla="*/ 187841 w 2517815"/>
              <a:gd name="connsiteY0" fmla="*/ 418733 h 2128525"/>
              <a:gd name="connsiteX1" fmla="*/ 1525231 w 2517815"/>
              <a:gd name="connsiteY1" fmla="*/ 0 h 2128525"/>
              <a:gd name="connsiteX2" fmla="*/ 2517776 w 2517815"/>
              <a:gd name="connsiteY2" fmla="*/ 987438 h 2128525"/>
              <a:gd name="connsiteX3" fmla="*/ 1502811 w 2517815"/>
              <a:gd name="connsiteY3" fmla="*/ 2128525 h 2128525"/>
              <a:gd name="connsiteX4" fmla="*/ 9788 w 2517815"/>
              <a:gd name="connsiteY4" fmla="*/ 2127131 h 2128525"/>
              <a:gd name="connsiteX5" fmla="*/ 187841 w 2517815"/>
              <a:gd name="connsiteY5" fmla="*/ 418733 h 2128525"/>
              <a:gd name="connsiteX0" fmla="*/ 187841 w 2517815"/>
              <a:gd name="connsiteY0" fmla="*/ 418733 h 2128525"/>
              <a:gd name="connsiteX1" fmla="*/ 1525231 w 2517815"/>
              <a:gd name="connsiteY1" fmla="*/ 0 h 2128525"/>
              <a:gd name="connsiteX2" fmla="*/ 2517776 w 2517815"/>
              <a:gd name="connsiteY2" fmla="*/ 987438 h 2128525"/>
              <a:gd name="connsiteX3" fmla="*/ 1502811 w 2517815"/>
              <a:gd name="connsiteY3" fmla="*/ 2128525 h 2128525"/>
              <a:gd name="connsiteX4" fmla="*/ 9788 w 2517815"/>
              <a:gd name="connsiteY4" fmla="*/ 2127131 h 2128525"/>
              <a:gd name="connsiteX5" fmla="*/ 187841 w 2517815"/>
              <a:gd name="connsiteY5" fmla="*/ 418733 h 2128525"/>
              <a:gd name="connsiteX0" fmla="*/ 184213 w 2519499"/>
              <a:gd name="connsiteY0" fmla="*/ 417306 h 2128525"/>
              <a:gd name="connsiteX1" fmla="*/ 1526915 w 2519499"/>
              <a:gd name="connsiteY1" fmla="*/ 0 h 2128525"/>
              <a:gd name="connsiteX2" fmla="*/ 2519460 w 2519499"/>
              <a:gd name="connsiteY2" fmla="*/ 987438 h 2128525"/>
              <a:gd name="connsiteX3" fmla="*/ 1504495 w 2519499"/>
              <a:gd name="connsiteY3" fmla="*/ 2128525 h 2128525"/>
              <a:gd name="connsiteX4" fmla="*/ 11472 w 2519499"/>
              <a:gd name="connsiteY4" fmla="*/ 2127131 h 2128525"/>
              <a:gd name="connsiteX5" fmla="*/ 184213 w 2519499"/>
              <a:gd name="connsiteY5" fmla="*/ 417306 h 2128525"/>
              <a:gd name="connsiteX0" fmla="*/ 184213 w 2519499"/>
              <a:gd name="connsiteY0" fmla="*/ 417306 h 2128525"/>
              <a:gd name="connsiteX1" fmla="*/ 1526915 w 2519499"/>
              <a:gd name="connsiteY1" fmla="*/ 0 h 2128525"/>
              <a:gd name="connsiteX2" fmla="*/ 2519460 w 2519499"/>
              <a:gd name="connsiteY2" fmla="*/ 987438 h 2128525"/>
              <a:gd name="connsiteX3" fmla="*/ 1504495 w 2519499"/>
              <a:gd name="connsiteY3" fmla="*/ 2128525 h 2128525"/>
              <a:gd name="connsiteX4" fmla="*/ 11472 w 2519499"/>
              <a:gd name="connsiteY4" fmla="*/ 2127131 h 2128525"/>
              <a:gd name="connsiteX5" fmla="*/ 184213 w 2519499"/>
              <a:gd name="connsiteY5" fmla="*/ 417306 h 2128525"/>
              <a:gd name="connsiteX0" fmla="*/ 184213 w 2519747"/>
              <a:gd name="connsiteY0" fmla="*/ 327562 h 2038781"/>
              <a:gd name="connsiteX1" fmla="*/ 1444576 w 2519747"/>
              <a:gd name="connsiteY1" fmla="*/ 17317 h 2038781"/>
              <a:gd name="connsiteX2" fmla="*/ 2519460 w 2519747"/>
              <a:gd name="connsiteY2" fmla="*/ 897694 h 2038781"/>
              <a:gd name="connsiteX3" fmla="*/ 1504495 w 2519747"/>
              <a:gd name="connsiteY3" fmla="*/ 2038781 h 2038781"/>
              <a:gd name="connsiteX4" fmla="*/ 11472 w 2519747"/>
              <a:gd name="connsiteY4" fmla="*/ 2037387 h 2038781"/>
              <a:gd name="connsiteX5" fmla="*/ 184213 w 2519747"/>
              <a:gd name="connsiteY5" fmla="*/ 327562 h 2038781"/>
              <a:gd name="connsiteX0" fmla="*/ 184213 w 2519747"/>
              <a:gd name="connsiteY0" fmla="*/ 326308 h 2037527"/>
              <a:gd name="connsiteX1" fmla="*/ 1444576 w 2519747"/>
              <a:gd name="connsiteY1" fmla="*/ 16063 h 2037527"/>
              <a:gd name="connsiteX2" fmla="*/ 2519460 w 2519747"/>
              <a:gd name="connsiteY2" fmla="*/ 896440 h 2037527"/>
              <a:gd name="connsiteX3" fmla="*/ 1504495 w 2519747"/>
              <a:gd name="connsiteY3" fmla="*/ 2037527 h 2037527"/>
              <a:gd name="connsiteX4" fmla="*/ 11472 w 2519747"/>
              <a:gd name="connsiteY4" fmla="*/ 2036133 h 2037527"/>
              <a:gd name="connsiteX5" fmla="*/ 184213 w 2519747"/>
              <a:gd name="connsiteY5" fmla="*/ 326308 h 2037527"/>
              <a:gd name="connsiteX0" fmla="*/ 184213 w 2519747"/>
              <a:gd name="connsiteY0" fmla="*/ 325054 h 2036273"/>
              <a:gd name="connsiteX1" fmla="*/ 1444576 w 2519747"/>
              <a:gd name="connsiteY1" fmla="*/ 14809 h 2036273"/>
              <a:gd name="connsiteX2" fmla="*/ 2519460 w 2519747"/>
              <a:gd name="connsiteY2" fmla="*/ 895186 h 2036273"/>
              <a:gd name="connsiteX3" fmla="*/ 1504495 w 2519747"/>
              <a:gd name="connsiteY3" fmla="*/ 2036273 h 2036273"/>
              <a:gd name="connsiteX4" fmla="*/ 11472 w 2519747"/>
              <a:gd name="connsiteY4" fmla="*/ 2034879 h 2036273"/>
              <a:gd name="connsiteX5" fmla="*/ 184213 w 2519747"/>
              <a:gd name="connsiteY5" fmla="*/ 325054 h 2036273"/>
              <a:gd name="connsiteX0" fmla="*/ 184213 w 2519747"/>
              <a:gd name="connsiteY0" fmla="*/ 325054 h 2036273"/>
              <a:gd name="connsiteX1" fmla="*/ 1444576 w 2519747"/>
              <a:gd name="connsiteY1" fmla="*/ 14809 h 2036273"/>
              <a:gd name="connsiteX2" fmla="*/ 2519460 w 2519747"/>
              <a:gd name="connsiteY2" fmla="*/ 895186 h 2036273"/>
              <a:gd name="connsiteX3" fmla="*/ 1504495 w 2519747"/>
              <a:gd name="connsiteY3" fmla="*/ 2036273 h 2036273"/>
              <a:gd name="connsiteX4" fmla="*/ 11472 w 2519747"/>
              <a:gd name="connsiteY4" fmla="*/ 2034879 h 2036273"/>
              <a:gd name="connsiteX5" fmla="*/ 184213 w 2519747"/>
              <a:gd name="connsiteY5" fmla="*/ 325054 h 2036273"/>
              <a:gd name="connsiteX0" fmla="*/ 184213 w 1850498"/>
              <a:gd name="connsiteY0" fmla="*/ 325054 h 2036273"/>
              <a:gd name="connsiteX1" fmla="*/ 1444576 w 1850498"/>
              <a:gd name="connsiteY1" fmla="*/ 14809 h 2036273"/>
              <a:gd name="connsiteX2" fmla="*/ 1499518 w 1850498"/>
              <a:gd name="connsiteY2" fmla="*/ 1036030 h 2036273"/>
              <a:gd name="connsiteX3" fmla="*/ 1504495 w 1850498"/>
              <a:gd name="connsiteY3" fmla="*/ 2036273 h 2036273"/>
              <a:gd name="connsiteX4" fmla="*/ 11472 w 1850498"/>
              <a:gd name="connsiteY4" fmla="*/ 2034879 h 2036273"/>
              <a:gd name="connsiteX5" fmla="*/ 184213 w 1850498"/>
              <a:gd name="connsiteY5" fmla="*/ 325054 h 2036273"/>
              <a:gd name="connsiteX0" fmla="*/ 184213 w 1848708"/>
              <a:gd name="connsiteY0" fmla="*/ 325054 h 2036273"/>
              <a:gd name="connsiteX1" fmla="*/ 1444576 w 1848708"/>
              <a:gd name="connsiteY1" fmla="*/ 14809 h 2036273"/>
              <a:gd name="connsiteX2" fmla="*/ 1492942 w 1848708"/>
              <a:gd name="connsiteY2" fmla="*/ 731509 h 2036273"/>
              <a:gd name="connsiteX3" fmla="*/ 1499518 w 1848708"/>
              <a:gd name="connsiteY3" fmla="*/ 1036030 h 2036273"/>
              <a:gd name="connsiteX4" fmla="*/ 1504495 w 1848708"/>
              <a:gd name="connsiteY4" fmla="*/ 2036273 h 2036273"/>
              <a:gd name="connsiteX5" fmla="*/ 11472 w 1848708"/>
              <a:gd name="connsiteY5" fmla="*/ 2034879 h 2036273"/>
              <a:gd name="connsiteX6" fmla="*/ 184213 w 1848708"/>
              <a:gd name="connsiteY6" fmla="*/ 325054 h 2036273"/>
              <a:gd name="connsiteX0" fmla="*/ 184213 w 1638337"/>
              <a:gd name="connsiteY0" fmla="*/ 325054 h 2036273"/>
              <a:gd name="connsiteX1" fmla="*/ 1444576 w 1638337"/>
              <a:gd name="connsiteY1" fmla="*/ 14809 h 2036273"/>
              <a:gd name="connsiteX2" fmla="*/ 1492942 w 1638337"/>
              <a:gd name="connsiteY2" fmla="*/ 731509 h 2036273"/>
              <a:gd name="connsiteX3" fmla="*/ 1499518 w 1638337"/>
              <a:gd name="connsiteY3" fmla="*/ 1036030 h 2036273"/>
              <a:gd name="connsiteX4" fmla="*/ 1496483 w 1638337"/>
              <a:gd name="connsiteY4" fmla="*/ 1755486 h 2036273"/>
              <a:gd name="connsiteX5" fmla="*/ 1504495 w 1638337"/>
              <a:gd name="connsiteY5" fmla="*/ 2036273 h 2036273"/>
              <a:gd name="connsiteX6" fmla="*/ 11472 w 1638337"/>
              <a:gd name="connsiteY6" fmla="*/ 2034879 h 2036273"/>
              <a:gd name="connsiteX7" fmla="*/ 184213 w 1638337"/>
              <a:gd name="connsiteY7" fmla="*/ 325054 h 2036273"/>
              <a:gd name="connsiteX0" fmla="*/ 184213 w 1616631"/>
              <a:gd name="connsiteY0" fmla="*/ 325054 h 2036273"/>
              <a:gd name="connsiteX1" fmla="*/ 1444576 w 1616631"/>
              <a:gd name="connsiteY1" fmla="*/ 14809 h 2036273"/>
              <a:gd name="connsiteX2" fmla="*/ 1492942 w 1616631"/>
              <a:gd name="connsiteY2" fmla="*/ 731509 h 2036273"/>
              <a:gd name="connsiteX3" fmla="*/ 1499518 w 1616631"/>
              <a:gd name="connsiteY3" fmla="*/ 1036030 h 2036273"/>
              <a:gd name="connsiteX4" fmla="*/ 1496483 w 1616631"/>
              <a:gd name="connsiteY4" fmla="*/ 1755486 h 2036273"/>
              <a:gd name="connsiteX5" fmla="*/ 1468595 w 1616631"/>
              <a:gd name="connsiteY5" fmla="*/ 1894427 h 2036273"/>
              <a:gd name="connsiteX6" fmla="*/ 1504495 w 1616631"/>
              <a:gd name="connsiteY6" fmla="*/ 2036273 h 2036273"/>
              <a:gd name="connsiteX7" fmla="*/ 11472 w 1616631"/>
              <a:gd name="connsiteY7" fmla="*/ 2034879 h 2036273"/>
              <a:gd name="connsiteX8" fmla="*/ 184213 w 1616631"/>
              <a:gd name="connsiteY8" fmla="*/ 325054 h 2036273"/>
              <a:gd name="connsiteX0" fmla="*/ 184213 w 1616631"/>
              <a:gd name="connsiteY0" fmla="*/ 325054 h 2036273"/>
              <a:gd name="connsiteX1" fmla="*/ 1444576 w 1616631"/>
              <a:gd name="connsiteY1" fmla="*/ 14809 h 2036273"/>
              <a:gd name="connsiteX2" fmla="*/ 1492942 w 1616631"/>
              <a:gd name="connsiteY2" fmla="*/ 731509 h 2036273"/>
              <a:gd name="connsiteX3" fmla="*/ 1499518 w 1616631"/>
              <a:gd name="connsiteY3" fmla="*/ 1036030 h 2036273"/>
              <a:gd name="connsiteX4" fmla="*/ 1515076 w 1616631"/>
              <a:gd name="connsiteY4" fmla="*/ 1775470 h 2036273"/>
              <a:gd name="connsiteX5" fmla="*/ 1468595 w 1616631"/>
              <a:gd name="connsiteY5" fmla="*/ 1894427 h 2036273"/>
              <a:gd name="connsiteX6" fmla="*/ 1504495 w 1616631"/>
              <a:gd name="connsiteY6" fmla="*/ 2036273 h 2036273"/>
              <a:gd name="connsiteX7" fmla="*/ 11472 w 1616631"/>
              <a:gd name="connsiteY7" fmla="*/ 2034879 h 2036273"/>
              <a:gd name="connsiteX8" fmla="*/ 184213 w 1616631"/>
              <a:gd name="connsiteY8" fmla="*/ 325054 h 2036273"/>
              <a:gd name="connsiteX0" fmla="*/ 184213 w 1615854"/>
              <a:gd name="connsiteY0" fmla="*/ 325054 h 2036273"/>
              <a:gd name="connsiteX1" fmla="*/ 1444576 w 1615854"/>
              <a:gd name="connsiteY1" fmla="*/ 14809 h 2036273"/>
              <a:gd name="connsiteX2" fmla="*/ 1492942 w 1615854"/>
              <a:gd name="connsiteY2" fmla="*/ 731509 h 2036273"/>
              <a:gd name="connsiteX3" fmla="*/ 1499518 w 1615854"/>
              <a:gd name="connsiteY3" fmla="*/ 1036030 h 2036273"/>
              <a:gd name="connsiteX4" fmla="*/ 1515076 w 1615854"/>
              <a:gd name="connsiteY4" fmla="*/ 1775470 h 2036273"/>
              <a:gd name="connsiteX5" fmla="*/ 1499140 w 1615854"/>
              <a:gd name="connsiteY5" fmla="*/ 1837328 h 2036273"/>
              <a:gd name="connsiteX6" fmla="*/ 1468595 w 1615854"/>
              <a:gd name="connsiteY6" fmla="*/ 1894427 h 2036273"/>
              <a:gd name="connsiteX7" fmla="*/ 1504495 w 1615854"/>
              <a:gd name="connsiteY7" fmla="*/ 2036273 h 2036273"/>
              <a:gd name="connsiteX8" fmla="*/ 11472 w 1615854"/>
              <a:gd name="connsiteY8" fmla="*/ 2034879 h 2036273"/>
              <a:gd name="connsiteX9" fmla="*/ 184213 w 1615854"/>
              <a:gd name="connsiteY9" fmla="*/ 325054 h 2036273"/>
              <a:gd name="connsiteX0" fmla="*/ 184213 w 1615854"/>
              <a:gd name="connsiteY0" fmla="*/ 325054 h 2036273"/>
              <a:gd name="connsiteX1" fmla="*/ 1444576 w 1615854"/>
              <a:gd name="connsiteY1" fmla="*/ 14809 h 2036273"/>
              <a:gd name="connsiteX2" fmla="*/ 1492942 w 1615854"/>
              <a:gd name="connsiteY2" fmla="*/ 731509 h 2036273"/>
              <a:gd name="connsiteX3" fmla="*/ 1499518 w 1615854"/>
              <a:gd name="connsiteY3" fmla="*/ 1036030 h 2036273"/>
              <a:gd name="connsiteX4" fmla="*/ 1507108 w 1615854"/>
              <a:gd name="connsiteY4" fmla="*/ 1778325 h 2036273"/>
              <a:gd name="connsiteX5" fmla="*/ 1499140 w 1615854"/>
              <a:gd name="connsiteY5" fmla="*/ 1837328 h 2036273"/>
              <a:gd name="connsiteX6" fmla="*/ 1468595 w 1615854"/>
              <a:gd name="connsiteY6" fmla="*/ 1894427 h 2036273"/>
              <a:gd name="connsiteX7" fmla="*/ 1504495 w 1615854"/>
              <a:gd name="connsiteY7" fmla="*/ 2036273 h 2036273"/>
              <a:gd name="connsiteX8" fmla="*/ 11472 w 1615854"/>
              <a:gd name="connsiteY8" fmla="*/ 2034879 h 2036273"/>
              <a:gd name="connsiteX9" fmla="*/ 184213 w 1615854"/>
              <a:gd name="connsiteY9" fmla="*/ 325054 h 2036273"/>
              <a:gd name="connsiteX0" fmla="*/ 184213 w 1615854"/>
              <a:gd name="connsiteY0" fmla="*/ 325054 h 2036273"/>
              <a:gd name="connsiteX1" fmla="*/ 1444576 w 1615854"/>
              <a:gd name="connsiteY1" fmla="*/ 14809 h 2036273"/>
              <a:gd name="connsiteX2" fmla="*/ 1492942 w 1615854"/>
              <a:gd name="connsiteY2" fmla="*/ 731509 h 2036273"/>
              <a:gd name="connsiteX3" fmla="*/ 1499518 w 1615854"/>
              <a:gd name="connsiteY3" fmla="*/ 1036030 h 2036273"/>
              <a:gd name="connsiteX4" fmla="*/ 1500468 w 1615854"/>
              <a:gd name="connsiteY4" fmla="*/ 1482838 h 2036273"/>
              <a:gd name="connsiteX5" fmla="*/ 1499140 w 1615854"/>
              <a:gd name="connsiteY5" fmla="*/ 1837328 h 2036273"/>
              <a:gd name="connsiteX6" fmla="*/ 1468595 w 1615854"/>
              <a:gd name="connsiteY6" fmla="*/ 1894427 h 2036273"/>
              <a:gd name="connsiteX7" fmla="*/ 1504495 w 1615854"/>
              <a:gd name="connsiteY7" fmla="*/ 2036273 h 2036273"/>
              <a:gd name="connsiteX8" fmla="*/ 11472 w 1615854"/>
              <a:gd name="connsiteY8" fmla="*/ 2034879 h 2036273"/>
              <a:gd name="connsiteX9" fmla="*/ 184213 w 1615854"/>
              <a:gd name="connsiteY9" fmla="*/ 325054 h 2036273"/>
              <a:gd name="connsiteX0" fmla="*/ 184213 w 1615854"/>
              <a:gd name="connsiteY0" fmla="*/ 325054 h 2036273"/>
              <a:gd name="connsiteX1" fmla="*/ 1444576 w 1615854"/>
              <a:gd name="connsiteY1" fmla="*/ 14809 h 2036273"/>
              <a:gd name="connsiteX2" fmla="*/ 1492942 w 1615854"/>
              <a:gd name="connsiteY2" fmla="*/ 731509 h 2036273"/>
              <a:gd name="connsiteX3" fmla="*/ 1499518 w 1615854"/>
              <a:gd name="connsiteY3" fmla="*/ 1036030 h 2036273"/>
              <a:gd name="connsiteX4" fmla="*/ 1500468 w 1615854"/>
              <a:gd name="connsiteY4" fmla="*/ 1482838 h 2036273"/>
              <a:gd name="connsiteX5" fmla="*/ 1499140 w 1615854"/>
              <a:gd name="connsiteY5" fmla="*/ 1837328 h 2036273"/>
              <a:gd name="connsiteX6" fmla="*/ 1468595 w 1615854"/>
              <a:gd name="connsiteY6" fmla="*/ 1894427 h 2036273"/>
              <a:gd name="connsiteX7" fmla="*/ 1504495 w 1615854"/>
              <a:gd name="connsiteY7" fmla="*/ 2036273 h 2036273"/>
              <a:gd name="connsiteX8" fmla="*/ 11472 w 1615854"/>
              <a:gd name="connsiteY8" fmla="*/ 2034879 h 2036273"/>
              <a:gd name="connsiteX9" fmla="*/ 184213 w 1615854"/>
              <a:gd name="connsiteY9" fmla="*/ 325054 h 2036273"/>
              <a:gd name="connsiteX0" fmla="*/ 184213 w 1622740"/>
              <a:gd name="connsiteY0" fmla="*/ 325054 h 2036273"/>
              <a:gd name="connsiteX1" fmla="*/ 1444576 w 1622740"/>
              <a:gd name="connsiteY1" fmla="*/ 14809 h 2036273"/>
              <a:gd name="connsiteX2" fmla="*/ 1492942 w 1622740"/>
              <a:gd name="connsiteY2" fmla="*/ 731509 h 2036273"/>
              <a:gd name="connsiteX3" fmla="*/ 1499518 w 1622740"/>
              <a:gd name="connsiteY3" fmla="*/ 1036030 h 2036273"/>
              <a:gd name="connsiteX4" fmla="*/ 1500468 w 1622740"/>
              <a:gd name="connsiteY4" fmla="*/ 1482838 h 2036273"/>
              <a:gd name="connsiteX5" fmla="*/ 1499140 w 1622740"/>
              <a:gd name="connsiteY5" fmla="*/ 1837328 h 2036273"/>
              <a:gd name="connsiteX6" fmla="*/ 1497812 w 1622740"/>
              <a:gd name="connsiteY6" fmla="*/ 1918694 h 2036273"/>
              <a:gd name="connsiteX7" fmla="*/ 1504495 w 1622740"/>
              <a:gd name="connsiteY7" fmla="*/ 2036273 h 2036273"/>
              <a:gd name="connsiteX8" fmla="*/ 11472 w 1622740"/>
              <a:gd name="connsiteY8" fmla="*/ 2034879 h 2036273"/>
              <a:gd name="connsiteX9" fmla="*/ 184213 w 1622740"/>
              <a:gd name="connsiteY9" fmla="*/ 325054 h 2036273"/>
              <a:gd name="connsiteX0" fmla="*/ 184213 w 1622740"/>
              <a:gd name="connsiteY0" fmla="*/ 325054 h 2036273"/>
              <a:gd name="connsiteX1" fmla="*/ 1444576 w 1622740"/>
              <a:gd name="connsiteY1" fmla="*/ 14809 h 2036273"/>
              <a:gd name="connsiteX2" fmla="*/ 1492942 w 1622740"/>
              <a:gd name="connsiteY2" fmla="*/ 731509 h 2036273"/>
              <a:gd name="connsiteX3" fmla="*/ 1499518 w 1622740"/>
              <a:gd name="connsiteY3" fmla="*/ 1036030 h 2036273"/>
              <a:gd name="connsiteX4" fmla="*/ 1500468 w 1622740"/>
              <a:gd name="connsiteY4" fmla="*/ 1482838 h 2036273"/>
              <a:gd name="connsiteX5" fmla="*/ 1499140 w 1622740"/>
              <a:gd name="connsiteY5" fmla="*/ 1837328 h 2036273"/>
              <a:gd name="connsiteX6" fmla="*/ 1497812 w 1622740"/>
              <a:gd name="connsiteY6" fmla="*/ 1918694 h 2036273"/>
              <a:gd name="connsiteX7" fmla="*/ 1504495 w 1622740"/>
              <a:gd name="connsiteY7" fmla="*/ 2036273 h 2036273"/>
              <a:gd name="connsiteX8" fmla="*/ 11472 w 1622740"/>
              <a:gd name="connsiteY8" fmla="*/ 2034879 h 2036273"/>
              <a:gd name="connsiteX9" fmla="*/ 184213 w 1622740"/>
              <a:gd name="connsiteY9" fmla="*/ 325054 h 2036273"/>
              <a:gd name="connsiteX0" fmla="*/ 184213 w 1695094"/>
              <a:gd name="connsiteY0" fmla="*/ 325054 h 2036273"/>
              <a:gd name="connsiteX1" fmla="*/ 1444576 w 1695094"/>
              <a:gd name="connsiteY1" fmla="*/ 14809 h 2036273"/>
              <a:gd name="connsiteX2" fmla="*/ 1492942 w 1695094"/>
              <a:gd name="connsiteY2" fmla="*/ 731509 h 2036273"/>
              <a:gd name="connsiteX3" fmla="*/ 1499518 w 1695094"/>
              <a:gd name="connsiteY3" fmla="*/ 1036030 h 2036273"/>
              <a:gd name="connsiteX4" fmla="*/ 1500468 w 1695094"/>
              <a:gd name="connsiteY4" fmla="*/ 1482838 h 2036273"/>
              <a:gd name="connsiteX5" fmla="*/ 1499140 w 1695094"/>
              <a:gd name="connsiteY5" fmla="*/ 1837328 h 2036273"/>
              <a:gd name="connsiteX6" fmla="*/ 1679755 w 1695094"/>
              <a:gd name="connsiteY6" fmla="*/ 1915839 h 2036273"/>
              <a:gd name="connsiteX7" fmla="*/ 1504495 w 1695094"/>
              <a:gd name="connsiteY7" fmla="*/ 2036273 h 2036273"/>
              <a:gd name="connsiteX8" fmla="*/ 11472 w 1695094"/>
              <a:gd name="connsiteY8" fmla="*/ 2034879 h 2036273"/>
              <a:gd name="connsiteX9" fmla="*/ 184213 w 1695094"/>
              <a:gd name="connsiteY9" fmla="*/ 325054 h 2036273"/>
              <a:gd name="connsiteX0" fmla="*/ 184213 w 1695094"/>
              <a:gd name="connsiteY0" fmla="*/ 325054 h 2095351"/>
              <a:gd name="connsiteX1" fmla="*/ 1444576 w 1695094"/>
              <a:gd name="connsiteY1" fmla="*/ 14809 h 2095351"/>
              <a:gd name="connsiteX2" fmla="*/ 1492942 w 1695094"/>
              <a:gd name="connsiteY2" fmla="*/ 731509 h 2095351"/>
              <a:gd name="connsiteX3" fmla="*/ 1499518 w 1695094"/>
              <a:gd name="connsiteY3" fmla="*/ 1036030 h 2095351"/>
              <a:gd name="connsiteX4" fmla="*/ 1500468 w 1695094"/>
              <a:gd name="connsiteY4" fmla="*/ 1482838 h 2095351"/>
              <a:gd name="connsiteX5" fmla="*/ 1499140 w 1695094"/>
              <a:gd name="connsiteY5" fmla="*/ 1837328 h 2095351"/>
              <a:gd name="connsiteX6" fmla="*/ 1679755 w 1695094"/>
              <a:gd name="connsiteY6" fmla="*/ 1915839 h 2095351"/>
              <a:gd name="connsiteX7" fmla="*/ 1504495 w 1695094"/>
              <a:gd name="connsiteY7" fmla="*/ 2036273 h 2095351"/>
              <a:gd name="connsiteX8" fmla="*/ 11472 w 1695094"/>
              <a:gd name="connsiteY8" fmla="*/ 2034879 h 2095351"/>
              <a:gd name="connsiteX9" fmla="*/ 184213 w 1695094"/>
              <a:gd name="connsiteY9" fmla="*/ 325054 h 2095351"/>
              <a:gd name="connsiteX0" fmla="*/ 184213 w 1695094"/>
              <a:gd name="connsiteY0" fmla="*/ 325054 h 2095351"/>
              <a:gd name="connsiteX1" fmla="*/ 1444576 w 1695094"/>
              <a:gd name="connsiteY1" fmla="*/ 14809 h 2095351"/>
              <a:gd name="connsiteX2" fmla="*/ 1492942 w 1695094"/>
              <a:gd name="connsiteY2" fmla="*/ 731509 h 2095351"/>
              <a:gd name="connsiteX3" fmla="*/ 1499518 w 1695094"/>
              <a:gd name="connsiteY3" fmla="*/ 1036030 h 2095351"/>
              <a:gd name="connsiteX4" fmla="*/ 1500468 w 1695094"/>
              <a:gd name="connsiteY4" fmla="*/ 1482838 h 2095351"/>
              <a:gd name="connsiteX5" fmla="*/ 1499140 w 1695094"/>
              <a:gd name="connsiteY5" fmla="*/ 1837328 h 2095351"/>
              <a:gd name="connsiteX6" fmla="*/ 1679755 w 1695094"/>
              <a:gd name="connsiteY6" fmla="*/ 1915839 h 2095351"/>
              <a:gd name="connsiteX7" fmla="*/ 1504495 w 1695094"/>
              <a:gd name="connsiteY7" fmla="*/ 2036273 h 2095351"/>
              <a:gd name="connsiteX8" fmla="*/ 11472 w 1695094"/>
              <a:gd name="connsiteY8" fmla="*/ 2034879 h 2095351"/>
              <a:gd name="connsiteX9" fmla="*/ 184213 w 1695094"/>
              <a:gd name="connsiteY9" fmla="*/ 325054 h 2095351"/>
              <a:gd name="connsiteX0" fmla="*/ 184213 w 1695094"/>
              <a:gd name="connsiteY0" fmla="*/ 334471 h 2104768"/>
              <a:gd name="connsiteX1" fmla="*/ 1444576 w 1695094"/>
              <a:gd name="connsiteY1" fmla="*/ 24226 h 2104768"/>
              <a:gd name="connsiteX2" fmla="*/ 1492942 w 1695094"/>
              <a:gd name="connsiteY2" fmla="*/ 740926 h 2104768"/>
              <a:gd name="connsiteX3" fmla="*/ 1499518 w 1695094"/>
              <a:gd name="connsiteY3" fmla="*/ 1045447 h 2104768"/>
              <a:gd name="connsiteX4" fmla="*/ 1500468 w 1695094"/>
              <a:gd name="connsiteY4" fmla="*/ 1492255 h 2104768"/>
              <a:gd name="connsiteX5" fmla="*/ 1499140 w 1695094"/>
              <a:gd name="connsiteY5" fmla="*/ 1846745 h 2104768"/>
              <a:gd name="connsiteX6" fmla="*/ 1679755 w 1695094"/>
              <a:gd name="connsiteY6" fmla="*/ 1925256 h 2104768"/>
              <a:gd name="connsiteX7" fmla="*/ 1504495 w 1695094"/>
              <a:gd name="connsiteY7" fmla="*/ 2045690 h 2104768"/>
              <a:gd name="connsiteX8" fmla="*/ 11472 w 1695094"/>
              <a:gd name="connsiteY8" fmla="*/ 2044296 h 2104768"/>
              <a:gd name="connsiteX9" fmla="*/ 184213 w 1695094"/>
              <a:gd name="connsiteY9" fmla="*/ 334471 h 2104768"/>
              <a:gd name="connsiteX0" fmla="*/ 184213 w 1695094"/>
              <a:gd name="connsiteY0" fmla="*/ 322055 h 2092352"/>
              <a:gd name="connsiteX1" fmla="*/ 1374189 w 1695094"/>
              <a:gd name="connsiteY1" fmla="*/ 30367 h 2092352"/>
              <a:gd name="connsiteX2" fmla="*/ 1492942 w 1695094"/>
              <a:gd name="connsiteY2" fmla="*/ 728510 h 2092352"/>
              <a:gd name="connsiteX3" fmla="*/ 1499518 w 1695094"/>
              <a:gd name="connsiteY3" fmla="*/ 1033031 h 2092352"/>
              <a:gd name="connsiteX4" fmla="*/ 1500468 w 1695094"/>
              <a:gd name="connsiteY4" fmla="*/ 1479839 h 2092352"/>
              <a:gd name="connsiteX5" fmla="*/ 1499140 w 1695094"/>
              <a:gd name="connsiteY5" fmla="*/ 1834329 h 2092352"/>
              <a:gd name="connsiteX6" fmla="*/ 1679755 w 1695094"/>
              <a:gd name="connsiteY6" fmla="*/ 1912840 h 2092352"/>
              <a:gd name="connsiteX7" fmla="*/ 1504495 w 1695094"/>
              <a:gd name="connsiteY7" fmla="*/ 2033274 h 2092352"/>
              <a:gd name="connsiteX8" fmla="*/ 11472 w 1695094"/>
              <a:gd name="connsiteY8" fmla="*/ 2031880 h 2092352"/>
              <a:gd name="connsiteX9" fmla="*/ 184213 w 1695094"/>
              <a:gd name="connsiteY9" fmla="*/ 322055 h 2092352"/>
              <a:gd name="connsiteX0" fmla="*/ 184213 w 1695094"/>
              <a:gd name="connsiteY0" fmla="*/ 322055 h 2092352"/>
              <a:gd name="connsiteX1" fmla="*/ 1374189 w 1695094"/>
              <a:gd name="connsiteY1" fmla="*/ 30367 h 2092352"/>
              <a:gd name="connsiteX2" fmla="*/ 1444690 w 1695094"/>
              <a:gd name="connsiteY2" fmla="*/ 418272 h 2092352"/>
              <a:gd name="connsiteX3" fmla="*/ 1492942 w 1695094"/>
              <a:gd name="connsiteY3" fmla="*/ 728510 h 2092352"/>
              <a:gd name="connsiteX4" fmla="*/ 1499518 w 1695094"/>
              <a:gd name="connsiteY4" fmla="*/ 1033031 h 2092352"/>
              <a:gd name="connsiteX5" fmla="*/ 1500468 w 1695094"/>
              <a:gd name="connsiteY5" fmla="*/ 1479839 h 2092352"/>
              <a:gd name="connsiteX6" fmla="*/ 1499140 w 1695094"/>
              <a:gd name="connsiteY6" fmla="*/ 1834329 h 2092352"/>
              <a:gd name="connsiteX7" fmla="*/ 1679755 w 1695094"/>
              <a:gd name="connsiteY7" fmla="*/ 1912840 h 2092352"/>
              <a:gd name="connsiteX8" fmla="*/ 1504495 w 1695094"/>
              <a:gd name="connsiteY8" fmla="*/ 2033274 h 2092352"/>
              <a:gd name="connsiteX9" fmla="*/ 11472 w 1695094"/>
              <a:gd name="connsiteY9" fmla="*/ 2031880 h 2092352"/>
              <a:gd name="connsiteX10" fmla="*/ 184213 w 1695094"/>
              <a:gd name="connsiteY10" fmla="*/ 322055 h 2092352"/>
              <a:gd name="connsiteX0" fmla="*/ 184213 w 1695094"/>
              <a:gd name="connsiteY0" fmla="*/ 322055 h 2092352"/>
              <a:gd name="connsiteX1" fmla="*/ 1374189 w 1695094"/>
              <a:gd name="connsiteY1" fmla="*/ 30367 h 2092352"/>
              <a:gd name="connsiteX2" fmla="*/ 1408833 w 1695094"/>
              <a:gd name="connsiteY2" fmla="*/ 449677 h 2092352"/>
              <a:gd name="connsiteX3" fmla="*/ 1492942 w 1695094"/>
              <a:gd name="connsiteY3" fmla="*/ 728510 h 2092352"/>
              <a:gd name="connsiteX4" fmla="*/ 1499518 w 1695094"/>
              <a:gd name="connsiteY4" fmla="*/ 1033031 h 2092352"/>
              <a:gd name="connsiteX5" fmla="*/ 1500468 w 1695094"/>
              <a:gd name="connsiteY5" fmla="*/ 1479839 h 2092352"/>
              <a:gd name="connsiteX6" fmla="*/ 1499140 w 1695094"/>
              <a:gd name="connsiteY6" fmla="*/ 1834329 h 2092352"/>
              <a:gd name="connsiteX7" fmla="*/ 1679755 w 1695094"/>
              <a:gd name="connsiteY7" fmla="*/ 1912840 h 2092352"/>
              <a:gd name="connsiteX8" fmla="*/ 1504495 w 1695094"/>
              <a:gd name="connsiteY8" fmla="*/ 2033274 h 2092352"/>
              <a:gd name="connsiteX9" fmla="*/ 11472 w 1695094"/>
              <a:gd name="connsiteY9" fmla="*/ 2031880 h 2092352"/>
              <a:gd name="connsiteX10" fmla="*/ 184213 w 1695094"/>
              <a:gd name="connsiteY10" fmla="*/ 322055 h 2092352"/>
              <a:gd name="connsiteX0" fmla="*/ 184213 w 1695094"/>
              <a:gd name="connsiteY0" fmla="*/ 322055 h 2092352"/>
              <a:gd name="connsiteX1" fmla="*/ 1374189 w 1695094"/>
              <a:gd name="connsiteY1" fmla="*/ 30367 h 2092352"/>
              <a:gd name="connsiteX2" fmla="*/ 1408833 w 1695094"/>
              <a:gd name="connsiteY2" fmla="*/ 449677 h 2092352"/>
              <a:gd name="connsiteX3" fmla="*/ 1492942 w 1695094"/>
              <a:gd name="connsiteY3" fmla="*/ 728510 h 2092352"/>
              <a:gd name="connsiteX4" fmla="*/ 1499518 w 1695094"/>
              <a:gd name="connsiteY4" fmla="*/ 1033031 h 2092352"/>
              <a:gd name="connsiteX5" fmla="*/ 1500468 w 1695094"/>
              <a:gd name="connsiteY5" fmla="*/ 1479839 h 2092352"/>
              <a:gd name="connsiteX6" fmla="*/ 1499140 w 1695094"/>
              <a:gd name="connsiteY6" fmla="*/ 1834329 h 2092352"/>
              <a:gd name="connsiteX7" fmla="*/ 1679755 w 1695094"/>
              <a:gd name="connsiteY7" fmla="*/ 1912840 h 2092352"/>
              <a:gd name="connsiteX8" fmla="*/ 1504495 w 1695094"/>
              <a:gd name="connsiteY8" fmla="*/ 2033274 h 2092352"/>
              <a:gd name="connsiteX9" fmla="*/ 11472 w 1695094"/>
              <a:gd name="connsiteY9" fmla="*/ 2031880 h 2092352"/>
              <a:gd name="connsiteX10" fmla="*/ 184213 w 1695094"/>
              <a:gd name="connsiteY10" fmla="*/ 322055 h 2092352"/>
              <a:gd name="connsiteX0" fmla="*/ 184213 w 1695094"/>
              <a:gd name="connsiteY0" fmla="*/ 322055 h 2092352"/>
              <a:gd name="connsiteX1" fmla="*/ 1374189 w 1695094"/>
              <a:gd name="connsiteY1" fmla="*/ 30367 h 2092352"/>
              <a:gd name="connsiteX2" fmla="*/ 1228218 w 1695094"/>
              <a:gd name="connsiteY2" fmla="*/ 159898 h 2092352"/>
              <a:gd name="connsiteX3" fmla="*/ 1408833 w 1695094"/>
              <a:gd name="connsiteY3" fmla="*/ 449677 h 2092352"/>
              <a:gd name="connsiteX4" fmla="*/ 1492942 w 1695094"/>
              <a:gd name="connsiteY4" fmla="*/ 728510 h 2092352"/>
              <a:gd name="connsiteX5" fmla="*/ 1499518 w 1695094"/>
              <a:gd name="connsiteY5" fmla="*/ 1033031 h 2092352"/>
              <a:gd name="connsiteX6" fmla="*/ 1500468 w 1695094"/>
              <a:gd name="connsiteY6" fmla="*/ 1479839 h 2092352"/>
              <a:gd name="connsiteX7" fmla="*/ 1499140 w 1695094"/>
              <a:gd name="connsiteY7" fmla="*/ 1834329 h 2092352"/>
              <a:gd name="connsiteX8" fmla="*/ 1679755 w 1695094"/>
              <a:gd name="connsiteY8" fmla="*/ 1912840 h 2092352"/>
              <a:gd name="connsiteX9" fmla="*/ 1504495 w 1695094"/>
              <a:gd name="connsiteY9" fmla="*/ 2033274 h 2092352"/>
              <a:gd name="connsiteX10" fmla="*/ 11472 w 1695094"/>
              <a:gd name="connsiteY10" fmla="*/ 2031880 h 2092352"/>
              <a:gd name="connsiteX11" fmla="*/ 184213 w 1695094"/>
              <a:gd name="connsiteY11" fmla="*/ 322055 h 2092352"/>
              <a:gd name="connsiteX0" fmla="*/ 184213 w 1695094"/>
              <a:gd name="connsiteY0" fmla="*/ 322055 h 2092352"/>
              <a:gd name="connsiteX1" fmla="*/ 1374189 w 1695094"/>
              <a:gd name="connsiteY1" fmla="*/ 30367 h 2092352"/>
              <a:gd name="connsiteX2" fmla="*/ 1228218 w 1695094"/>
              <a:gd name="connsiteY2" fmla="*/ 159898 h 2092352"/>
              <a:gd name="connsiteX3" fmla="*/ 1250795 w 1695094"/>
              <a:gd name="connsiteY3" fmla="*/ 221280 h 2092352"/>
              <a:gd name="connsiteX4" fmla="*/ 1408833 w 1695094"/>
              <a:gd name="connsiteY4" fmla="*/ 449677 h 2092352"/>
              <a:gd name="connsiteX5" fmla="*/ 1492942 w 1695094"/>
              <a:gd name="connsiteY5" fmla="*/ 728510 h 2092352"/>
              <a:gd name="connsiteX6" fmla="*/ 1499518 w 1695094"/>
              <a:gd name="connsiteY6" fmla="*/ 1033031 h 2092352"/>
              <a:gd name="connsiteX7" fmla="*/ 1500468 w 1695094"/>
              <a:gd name="connsiteY7" fmla="*/ 1479839 h 2092352"/>
              <a:gd name="connsiteX8" fmla="*/ 1499140 w 1695094"/>
              <a:gd name="connsiteY8" fmla="*/ 1834329 h 2092352"/>
              <a:gd name="connsiteX9" fmla="*/ 1679755 w 1695094"/>
              <a:gd name="connsiteY9" fmla="*/ 1912840 h 2092352"/>
              <a:gd name="connsiteX10" fmla="*/ 1504495 w 1695094"/>
              <a:gd name="connsiteY10" fmla="*/ 2033274 h 2092352"/>
              <a:gd name="connsiteX11" fmla="*/ 11472 w 1695094"/>
              <a:gd name="connsiteY11" fmla="*/ 2031880 h 2092352"/>
              <a:gd name="connsiteX12" fmla="*/ 184213 w 1695094"/>
              <a:gd name="connsiteY12" fmla="*/ 322055 h 2092352"/>
              <a:gd name="connsiteX0" fmla="*/ 184213 w 1695094"/>
              <a:gd name="connsiteY0" fmla="*/ 322055 h 2092352"/>
              <a:gd name="connsiteX1" fmla="*/ 1374189 w 1695094"/>
              <a:gd name="connsiteY1" fmla="*/ 30367 h 2092352"/>
              <a:gd name="connsiteX2" fmla="*/ 1228218 w 1695094"/>
              <a:gd name="connsiteY2" fmla="*/ 159898 h 2092352"/>
              <a:gd name="connsiteX3" fmla="*/ 1250795 w 1695094"/>
              <a:gd name="connsiteY3" fmla="*/ 221280 h 2092352"/>
              <a:gd name="connsiteX4" fmla="*/ 1408833 w 1695094"/>
              <a:gd name="connsiteY4" fmla="*/ 449677 h 2092352"/>
              <a:gd name="connsiteX5" fmla="*/ 1492942 w 1695094"/>
              <a:gd name="connsiteY5" fmla="*/ 728510 h 2092352"/>
              <a:gd name="connsiteX6" fmla="*/ 1499518 w 1695094"/>
              <a:gd name="connsiteY6" fmla="*/ 1033031 h 2092352"/>
              <a:gd name="connsiteX7" fmla="*/ 1500468 w 1695094"/>
              <a:gd name="connsiteY7" fmla="*/ 1479839 h 2092352"/>
              <a:gd name="connsiteX8" fmla="*/ 1499140 w 1695094"/>
              <a:gd name="connsiteY8" fmla="*/ 1834329 h 2092352"/>
              <a:gd name="connsiteX9" fmla="*/ 1679755 w 1695094"/>
              <a:gd name="connsiteY9" fmla="*/ 1912840 h 2092352"/>
              <a:gd name="connsiteX10" fmla="*/ 1504495 w 1695094"/>
              <a:gd name="connsiteY10" fmla="*/ 2033274 h 2092352"/>
              <a:gd name="connsiteX11" fmla="*/ 11472 w 1695094"/>
              <a:gd name="connsiteY11" fmla="*/ 2031880 h 2092352"/>
              <a:gd name="connsiteX12" fmla="*/ 184213 w 1695094"/>
              <a:gd name="connsiteY12" fmla="*/ 322055 h 2092352"/>
              <a:gd name="connsiteX0" fmla="*/ 184213 w 1695094"/>
              <a:gd name="connsiteY0" fmla="*/ 322055 h 2092352"/>
              <a:gd name="connsiteX1" fmla="*/ 1374189 w 1695094"/>
              <a:gd name="connsiteY1" fmla="*/ 30367 h 2092352"/>
              <a:gd name="connsiteX2" fmla="*/ 1133926 w 1695094"/>
              <a:gd name="connsiteY2" fmla="*/ 97089 h 2092352"/>
              <a:gd name="connsiteX3" fmla="*/ 1250795 w 1695094"/>
              <a:gd name="connsiteY3" fmla="*/ 221280 h 2092352"/>
              <a:gd name="connsiteX4" fmla="*/ 1408833 w 1695094"/>
              <a:gd name="connsiteY4" fmla="*/ 449677 h 2092352"/>
              <a:gd name="connsiteX5" fmla="*/ 1492942 w 1695094"/>
              <a:gd name="connsiteY5" fmla="*/ 728510 h 2092352"/>
              <a:gd name="connsiteX6" fmla="*/ 1499518 w 1695094"/>
              <a:gd name="connsiteY6" fmla="*/ 1033031 h 2092352"/>
              <a:gd name="connsiteX7" fmla="*/ 1500468 w 1695094"/>
              <a:gd name="connsiteY7" fmla="*/ 1479839 h 2092352"/>
              <a:gd name="connsiteX8" fmla="*/ 1499140 w 1695094"/>
              <a:gd name="connsiteY8" fmla="*/ 1834329 h 2092352"/>
              <a:gd name="connsiteX9" fmla="*/ 1679755 w 1695094"/>
              <a:gd name="connsiteY9" fmla="*/ 1912840 h 2092352"/>
              <a:gd name="connsiteX10" fmla="*/ 1504495 w 1695094"/>
              <a:gd name="connsiteY10" fmla="*/ 2033274 h 2092352"/>
              <a:gd name="connsiteX11" fmla="*/ 11472 w 1695094"/>
              <a:gd name="connsiteY11" fmla="*/ 2031880 h 2092352"/>
              <a:gd name="connsiteX12" fmla="*/ 184213 w 1695094"/>
              <a:gd name="connsiteY12" fmla="*/ 322055 h 2092352"/>
              <a:gd name="connsiteX0" fmla="*/ 184213 w 1695094"/>
              <a:gd name="connsiteY0" fmla="*/ 320213 h 2090510"/>
              <a:gd name="connsiteX1" fmla="*/ 1327707 w 1695094"/>
              <a:gd name="connsiteY1" fmla="*/ 31380 h 2090510"/>
              <a:gd name="connsiteX2" fmla="*/ 1133926 w 1695094"/>
              <a:gd name="connsiteY2" fmla="*/ 95247 h 2090510"/>
              <a:gd name="connsiteX3" fmla="*/ 1250795 w 1695094"/>
              <a:gd name="connsiteY3" fmla="*/ 219438 h 2090510"/>
              <a:gd name="connsiteX4" fmla="*/ 1408833 w 1695094"/>
              <a:gd name="connsiteY4" fmla="*/ 447835 h 2090510"/>
              <a:gd name="connsiteX5" fmla="*/ 1492942 w 1695094"/>
              <a:gd name="connsiteY5" fmla="*/ 726668 h 2090510"/>
              <a:gd name="connsiteX6" fmla="*/ 1499518 w 1695094"/>
              <a:gd name="connsiteY6" fmla="*/ 1031189 h 2090510"/>
              <a:gd name="connsiteX7" fmla="*/ 1500468 w 1695094"/>
              <a:gd name="connsiteY7" fmla="*/ 1477997 h 2090510"/>
              <a:gd name="connsiteX8" fmla="*/ 1499140 w 1695094"/>
              <a:gd name="connsiteY8" fmla="*/ 1832487 h 2090510"/>
              <a:gd name="connsiteX9" fmla="*/ 1679755 w 1695094"/>
              <a:gd name="connsiteY9" fmla="*/ 1910998 h 2090510"/>
              <a:gd name="connsiteX10" fmla="*/ 1504495 w 1695094"/>
              <a:gd name="connsiteY10" fmla="*/ 2031432 h 2090510"/>
              <a:gd name="connsiteX11" fmla="*/ 11472 w 1695094"/>
              <a:gd name="connsiteY11" fmla="*/ 2030038 h 2090510"/>
              <a:gd name="connsiteX12" fmla="*/ 184213 w 1695094"/>
              <a:gd name="connsiteY12" fmla="*/ 320213 h 2090510"/>
              <a:gd name="connsiteX0" fmla="*/ 184213 w 1695094"/>
              <a:gd name="connsiteY0" fmla="*/ 320213 h 2090510"/>
              <a:gd name="connsiteX1" fmla="*/ 1327707 w 1695094"/>
              <a:gd name="connsiteY1" fmla="*/ 31380 h 2090510"/>
              <a:gd name="connsiteX2" fmla="*/ 1133926 w 1695094"/>
              <a:gd name="connsiteY2" fmla="*/ 95247 h 2090510"/>
              <a:gd name="connsiteX3" fmla="*/ 1250795 w 1695094"/>
              <a:gd name="connsiteY3" fmla="*/ 219438 h 2090510"/>
              <a:gd name="connsiteX4" fmla="*/ 1408833 w 1695094"/>
              <a:gd name="connsiteY4" fmla="*/ 447835 h 2090510"/>
              <a:gd name="connsiteX5" fmla="*/ 1492942 w 1695094"/>
              <a:gd name="connsiteY5" fmla="*/ 726668 h 2090510"/>
              <a:gd name="connsiteX6" fmla="*/ 1499518 w 1695094"/>
              <a:gd name="connsiteY6" fmla="*/ 1031189 h 2090510"/>
              <a:gd name="connsiteX7" fmla="*/ 1500468 w 1695094"/>
              <a:gd name="connsiteY7" fmla="*/ 1477997 h 2090510"/>
              <a:gd name="connsiteX8" fmla="*/ 1499140 w 1695094"/>
              <a:gd name="connsiteY8" fmla="*/ 1832487 h 2090510"/>
              <a:gd name="connsiteX9" fmla="*/ 1679755 w 1695094"/>
              <a:gd name="connsiteY9" fmla="*/ 1910998 h 2090510"/>
              <a:gd name="connsiteX10" fmla="*/ 1504495 w 1695094"/>
              <a:gd name="connsiteY10" fmla="*/ 2031432 h 2090510"/>
              <a:gd name="connsiteX11" fmla="*/ 11472 w 1695094"/>
              <a:gd name="connsiteY11" fmla="*/ 2030038 h 2090510"/>
              <a:gd name="connsiteX12" fmla="*/ 184213 w 1695094"/>
              <a:gd name="connsiteY12" fmla="*/ 320213 h 2090510"/>
              <a:gd name="connsiteX0" fmla="*/ 184213 w 1695094"/>
              <a:gd name="connsiteY0" fmla="*/ 424321 h 2194618"/>
              <a:gd name="connsiteX1" fmla="*/ 922652 w 1695094"/>
              <a:gd name="connsiteY1" fmla="*/ 4160 h 2194618"/>
              <a:gd name="connsiteX2" fmla="*/ 1133926 w 1695094"/>
              <a:gd name="connsiteY2" fmla="*/ 199355 h 2194618"/>
              <a:gd name="connsiteX3" fmla="*/ 1250795 w 1695094"/>
              <a:gd name="connsiteY3" fmla="*/ 323546 h 2194618"/>
              <a:gd name="connsiteX4" fmla="*/ 1408833 w 1695094"/>
              <a:gd name="connsiteY4" fmla="*/ 551943 h 2194618"/>
              <a:gd name="connsiteX5" fmla="*/ 1492942 w 1695094"/>
              <a:gd name="connsiteY5" fmla="*/ 830776 h 2194618"/>
              <a:gd name="connsiteX6" fmla="*/ 1499518 w 1695094"/>
              <a:gd name="connsiteY6" fmla="*/ 1135297 h 2194618"/>
              <a:gd name="connsiteX7" fmla="*/ 1500468 w 1695094"/>
              <a:gd name="connsiteY7" fmla="*/ 1582105 h 2194618"/>
              <a:gd name="connsiteX8" fmla="*/ 1499140 w 1695094"/>
              <a:gd name="connsiteY8" fmla="*/ 1936595 h 2194618"/>
              <a:gd name="connsiteX9" fmla="*/ 1679755 w 1695094"/>
              <a:gd name="connsiteY9" fmla="*/ 2015106 h 2194618"/>
              <a:gd name="connsiteX10" fmla="*/ 1504495 w 1695094"/>
              <a:gd name="connsiteY10" fmla="*/ 2135540 h 2194618"/>
              <a:gd name="connsiteX11" fmla="*/ 11472 w 1695094"/>
              <a:gd name="connsiteY11" fmla="*/ 2134146 h 2194618"/>
              <a:gd name="connsiteX12" fmla="*/ 184213 w 1695094"/>
              <a:gd name="connsiteY12" fmla="*/ 424321 h 2194618"/>
              <a:gd name="connsiteX0" fmla="*/ 184213 w 1695094"/>
              <a:gd name="connsiteY0" fmla="*/ 424321 h 2194618"/>
              <a:gd name="connsiteX1" fmla="*/ 922652 w 1695094"/>
              <a:gd name="connsiteY1" fmla="*/ 4160 h 2194618"/>
              <a:gd name="connsiteX2" fmla="*/ 1133926 w 1695094"/>
              <a:gd name="connsiteY2" fmla="*/ 199355 h 2194618"/>
              <a:gd name="connsiteX3" fmla="*/ 1250795 w 1695094"/>
              <a:gd name="connsiteY3" fmla="*/ 323546 h 2194618"/>
              <a:gd name="connsiteX4" fmla="*/ 1408833 w 1695094"/>
              <a:gd name="connsiteY4" fmla="*/ 551943 h 2194618"/>
              <a:gd name="connsiteX5" fmla="*/ 1492942 w 1695094"/>
              <a:gd name="connsiteY5" fmla="*/ 830776 h 2194618"/>
              <a:gd name="connsiteX6" fmla="*/ 1499518 w 1695094"/>
              <a:gd name="connsiteY6" fmla="*/ 1135297 h 2194618"/>
              <a:gd name="connsiteX7" fmla="*/ 1500468 w 1695094"/>
              <a:gd name="connsiteY7" fmla="*/ 1582105 h 2194618"/>
              <a:gd name="connsiteX8" fmla="*/ 1499140 w 1695094"/>
              <a:gd name="connsiteY8" fmla="*/ 1936595 h 2194618"/>
              <a:gd name="connsiteX9" fmla="*/ 1679755 w 1695094"/>
              <a:gd name="connsiteY9" fmla="*/ 2015106 h 2194618"/>
              <a:gd name="connsiteX10" fmla="*/ 1504495 w 1695094"/>
              <a:gd name="connsiteY10" fmla="*/ 2135540 h 2194618"/>
              <a:gd name="connsiteX11" fmla="*/ 11472 w 1695094"/>
              <a:gd name="connsiteY11" fmla="*/ 2134146 h 2194618"/>
              <a:gd name="connsiteX12" fmla="*/ 184213 w 1695094"/>
              <a:gd name="connsiteY12" fmla="*/ 424321 h 2194618"/>
              <a:gd name="connsiteX0" fmla="*/ 184213 w 1695094"/>
              <a:gd name="connsiteY0" fmla="*/ 424321 h 2194618"/>
              <a:gd name="connsiteX1" fmla="*/ 922652 w 1695094"/>
              <a:gd name="connsiteY1" fmla="*/ 4160 h 2194618"/>
              <a:gd name="connsiteX2" fmla="*/ 1133926 w 1695094"/>
              <a:gd name="connsiteY2" fmla="*/ 199355 h 2194618"/>
              <a:gd name="connsiteX3" fmla="*/ 1250795 w 1695094"/>
              <a:gd name="connsiteY3" fmla="*/ 323546 h 2194618"/>
              <a:gd name="connsiteX4" fmla="*/ 1408833 w 1695094"/>
              <a:gd name="connsiteY4" fmla="*/ 551943 h 2194618"/>
              <a:gd name="connsiteX5" fmla="*/ 1492942 w 1695094"/>
              <a:gd name="connsiteY5" fmla="*/ 830776 h 2194618"/>
              <a:gd name="connsiteX6" fmla="*/ 1499518 w 1695094"/>
              <a:gd name="connsiteY6" fmla="*/ 1135297 h 2194618"/>
              <a:gd name="connsiteX7" fmla="*/ 1500468 w 1695094"/>
              <a:gd name="connsiteY7" fmla="*/ 1582105 h 2194618"/>
              <a:gd name="connsiteX8" fmla="*/ 1499140 w 1695094"/>
              <a:gd name="connsiteY8" fmla="*/ 1936595 h 2194618"/>
              <a:gd name="connsiteX9" fmla="*/ 1679755 w 1695094"/>
              <a:gd name="connsiteY9" fmla="*/ 2015106 h 2194618"/>
              <a:gd name="connsiteX10" fmla="*/ 1504495 w 1695094"/>
              <a:gd name="connsiteY10" fmla="*/ 2135540 h 2194618"/>
              <a:gd name="connsiteX11" fmla="*/ 11472 w 1695094"/>
              <a:gd name="connsiteY11" fmla="*/ 2134146 h 2194618"/>
              <a:gd name="connsiteX12" fmla="*/ 184213 w 1695094"/>
              <a:gd name="connsiteY12" fmla="*/ 424321 h 2194618"/>
              <a:gd name="connsiteX0" fmla="*/ 184213 w 1695094"/>
              <a:gd name="connsiteY0" fmla="*/ 420415 h 2190712"/>
              <a:gd name="connsiteX1" fmla="*/ 922652 w 1695094"/>
              <a:gd name="connsiteY1" fmla="*/ 254 h 2190712"/>
              <a:gd name="connsiteX2" fmla="*/ 1133926 w 1695094"/>
              <a:gd name="connsiteY2" fmla="*/ 195449 h 2190712"/>
              <a:gd name="connsiteX3" fmla="*/ 1250795 w 1695094"/>
              <a:gd name="connsiteY3" fmla="*/ 319640 h 2190712"/>
              <a:gd name="connsiteX4" fmla="*/ 1408833 w 1695094"/>
              <a:gd name="connsiteY4" fmla="*/ 548037 h 2190712"/>
              <a:gd name="connsiteX5" fmla="*/ 1492942 w 1695094"/>
              <a:gd name="connsiteY5" fmla="*/ 826870 h 2190712"/>
              <a:gd name="connsiteX6" fmla="*/ 1499518 w 1695094"/>
              <a:gd name="connsiteY6" fmla="*/ 1131391 h 2190712"/>
              <a:gd name="connsiteX7" fmla="*/ 1500468 w 1695094"/>
              <a:gd name="connsiteY7" fmla="*/ 1578199 h 2190712"/>
              <a:gd name="connsiteX8" fmla="*/ 1499140 w 1695094"/>
              <a:gd name="connsiteY8" fmla="*/ 1932689 h 2190712"/>
              <a:gd name="connsiteX9" fmla="*/ 1679755 w 1695094"/>
              <a:gd name="connsiteY9" fmla="*/ 2011200 h 2190712"/>
              <a:gd name="connsiteX10" fmla="*/ 1504495 w 1695094"/>
              <a:gd name="connsiteY10" fmla="*/ 2131634 h 2190712"/>
              <a:gd name="connsiteX11" fmla="*/ 11472 w 1695094"/>
              <a:gd name="connsiteY11" fmla="*/ 2130240 h 2190712"/>
              <a:gd name="connsiteX12" fmla="*/ 184213 w 1695094"/>
              <a:gd name="connsiteY12" fmla="*/ 420415 h 2190712"/>
              <a:gd name="connsiteX0" fmla="*/ 184213 w 1695094"/>
              <a:gd name="connsiteY0" fmla="*/ 322091 h 2092388"/>
              <a:gd name="connsiteX1" fmla="*/ 979758 w 1695094"/>
              <a:gd name="connsiteY1" fmla="*/ 21838 h 2092388"/>
              <a:gd name="connsiteX2" fmla="*/ 1133926 w 1695094"/>
              <a:gd name="connsiteY2" fmla="*/ 97125 h 2092388"/>
              <a:gd name="connsiteX3" fmla="*/ 1250795 w 1695094"/>
              <a:gd name="connsiteY3" fmla="*/ 221316 h 2092388"/>
              <a:gd name="connsiteX4" fmla="*/ 1408833 w 1695094"/>
              <a:gd name="connsiteY4" fmla="*/ 449713 h 2092388"/>
              <a:gd name="connsiteX5" fmla="*/ 1492942 w 1695094"/>
              <a:gd name="connsiteY5" fmla="*/ 728546 h 2092388"/>
              <a:gd name="connsiteX6" fmla="*/ 1499518 w 1695094"/>
              <a:gd name="connsiteY6" fmla="*/ 1033067 h 2092388"/>
              <a:gd name="connsiteX7" fmla="*/ 1500468 w 1695094"/>
              <a:gd name="connsiteY7" fmla="*/ 1479875 h 2092388"/>
              <a:gd name="connsiteX8" fmla="*/ 1499140 w 1695094"/>
              <a:gd name="connsiteY8" fmla="*/ 1834365 h 2092388"/>
              <a:gd name="connsiteX9" fmla="*/ 1679755 w 1695094"/>
              <a:gd name="connsiteY9" fmla="*/ 1912876 h 2092388"/>
              <a:gd name="connsiteX10" fmla="*/ 1504495 w 1695094"/>
              <a:gd name="connsiteY10" fmla="*/ 2033310 h 2092388"/>
              <a:gd name="connsiteX11" fmla="*/ 11472 w 1695094"/>
              <a:gd name="connsiteY11" fmla="*/ 2031916 h 2092388"/>
              <a:gd name="connsiteX12" fmla="*/ 184213 w 1695094"/>
              <a:gd name="connsiteY12" fmla="*/ 322091 h 2092388"/>
              <a:gd name="connsiteX0" fmla="*/ 184213 w 1695094"/>
              <a:gd name="connsiteY0" fmla="*/ 322091 h 2092388"/>
              <a:gd name="connsiteX1" fmla="*/ 979758 w 1695094"/>
              <a:gd name="connsiteY1" fmla="*/ 21838 h 2092388"/>
              <a:gd name="connsiteX2" fmla="*/ 1046275 w 1695094"/>
              <a:gd name="connsiteY2" fmla="*/ 82851 h 2092388"/>
              <a:gd name="connsiteX3" fmla="*/ 1133926 w 1695094"/>
              <a:gd name="connsiteY3" fmla="*/ 97125 h 2092388"/>
              <a:gd name="connsiteX4" fmla="*/ 1250795 w 1695094"/>
              <a:gd name="connsiteY4" fmla="*/ 221316 h 2092388"/>
              <a:gd name="connsiteX5" fmla="*/ 1408833 w 1695094"/>
              <a:gd name="connsiteY5" fmla="*/ 449713 h 2092388"/>
              <a:gd name="connsiteX6" fmla="*/ 1492942 w 1695094"/>
              <a:gd name="connsiteY6" fmla="*/ 728546 h 2092388"/>
              <a:gd name="connsiteX7" fmla="*/ 1499518 w 1695094"/>
              <a:gd name="connsiteY7" fmla="*/ 1033067 h 2092388"/>
              <a:gd name="connsiteX8" fmla="*/ 1500468 w 1695094"/>
              <a:gd name="connsiteY8" fmla="*/ 1479875 h 2092388"/>
              <a:gd name="connsiteX9" fmla="*/ 1499140 w 1695094"/>
              <a:gd name="connsiteY9" fmla="*/ 1834365 h 2092388"/>
              <a:gd name="connsiteX10" fmla="*/ 1679755 w 1695094"/>
              <a:gd name="connsiteY10" fmla="*/ 1912876 h 2092388"/>
              <a:gd name="connsiteX11" fmla="*/ 1504495 w 1695094"/>
              <a:gd name="connsiteY11" fmla="*/ 2033310 h 2092388"/>
              <a:gd name="connsiteX12" fmla="*/ 11472 w 1695094"/>
              <a:gd name="connsiteY12" fmla="*/ 2031916 h 2092388"/>
              <a:gd name="connsiteX13" fmla="*/ 184213 w 1695094"/>
              <a:gd name="connsiteY13" fmla="*/ 322091 h 2092388"/>
              <a:gd name="connsiteX0" fmla="*/ 184213 w 1695094"/>
              <a:gd name="connsiteY0" fmla="*/ 322091 h 2092388"/>
              <a:gd name="connsiteX1" fmla="*/ 979758 w 1695094"/>
              <a:gd name="connsiteY1" fmla="*/ 21838 h 2092388"/>
              <a:gd name="connsiteX2" fmla="*/ 1046275 w 1695094"/>
              <a:gd name="connsiteY2" fmla="*/ 82851 h 2092388"/>
              <a:gd name="connsiteX3" fmla="*/ 1137910 w 1695094"/>
              <a:gd name="connsiteY3" fmla="*/ 98553 h 2092388"/>
              <a:gd name="connsiteX4" fmla="*/ 1250795 w 1695094"/>
              <a:gd name="connsiteY4" fmla="*/ 221316 h 2092388"/>
              <a:gd name="connsiteX5" fmla="*/ 1408833 w 1695094"/>
              <a:gd name="connsiteY5" fmla="*/ 449713 h 2092388"/>
              <a:gd name="connsiteX6" fmla="*/ 1492942 w 1695094"/>
              <a:gd name="connsiteY6" fmla="*/ 728546 h 2092388"/>
              <a:gd name="connsiteX7" fmla="*/ 1499518 w 1695094"/>
              <a:gd name="connsiteY7" fmla="*/ 1033067 h 2092388"/>
              <a:gd name="connsiteX8" fmla="*/ 1500468 w 1695094"/>
              <a:gd name="connsiteY8" fmla="*/ 1479875 h 2092388"/>
              <a:gd name="connsiteX9" fmla="*/ 1499140 w 1695094"/>
              <a:gd name="connsiteY9" fmla="*/ 1834365 h 2092388"/>
              <a:gd name="connsiteX10" fmla="*/ 1679755 w 1695094"/>
              <a:gd name="connsiteY10" fmla="*/ 1912876 h 2092388"/>
              <a:gd name="connsiteX11" fmla="*/ 1504495 w 1695094"/>
              <a:gd name="connsiteY11" fmla="*/ 2033310 h 2092388"/>
              <a:gd name="connsiteX12" fmla="*/ 11472 w 1695094"/>
              <a:gd name="connsiteY12" fmla="*/ 2031916 h 2092388"/>
              <a:gd name="connsiteX13" fmla="*/ 184213 w 1695094"/>
              <a:gd name="connsiteY13" fmla="*/ 322091 h 2092388"/>
              <a:gd name="connsiteX0" fmla="*/ 184213 w 1695094"/>
              <a:gd name="connsiteY0" fmla="*/ 322091 h 2092388"/>
              <a:gd name="connsiteX1" fmla="*/ 979758 w 1695094"/>
              <a:gd name="connsiteY1" fmla="*/ 21838 h 2092388"/>
              <a:gd name="connsiteX2" fmla="*/ 1046275 w 1695094"/>
              <a:gd name="connsiteY2" fmla="*/ 82851 h 2092388"/>
              <a:gd name="connsiteX3" fmla="*/ 1137910 w 1695094"/>
              <a:gd name="connsiteY3" fmla="*/ 98553 h 2092388"/>
              <a:gd name="connsiteX4" fmla="*/ 1250795 w 1695094"/>
              <a:gd name="connsiteY4" fmla="*/ 221316 h 2092388"/>
              <a:gd name="connsiteX5" fmla="*/ 1408833 w 1695094"/>
              <a:gd name="connsiteY5" fmla="*/ 449713 h 2092388"/>
              <a:gd name="connsiteX6" fmla="*/ 1492942 w 1695094"/>
              <a:gd name="connsiteY6" fmla="*/ 728546 h 2092388"/>
              <a:gd name="connsiteX7" fmla="*/ 1499518 w 1695094"/>
              <a:gd name="connsiteY7" fmla="*/ 1033067 h 2092388"/>
              <a:gd name="connsiteX8" fmla="*/ 1500468 w 1695094"/>
              <a:gd name="connsiteY8" fmla="*/ 1479875 h 2092388"/>
              <a:gd name="connsiteX9" fmla="*/ 1499140 w 1695094"/>
              <a:gd name="connsiteY9" fmla="*/ 1834365 h 2092388"/>
              <a:gd name="connsiteX10" fmla="*/ 1679755 w 1695094"/>
              <a:gd name="connsiteY10" fmla="*/ 1912876 h 2092388"/>
              <a:gd name="connsiteX11" fmla="*/ 1504495 w 1695094"/>
              <a:gd name="connsiteY11" fmla="*/ 2033310 h 2092388"/>
              <a:gd name="connsiteX12" fmla="*/ 11472 w 1695094"/>
              <a:gd name="connsiteY12" fmla="*/ 2031916 h 2092388"/>
              <a:gd name="connsiteX13" fmla="*/ 184213 w 1695094"/>
              <a:gd name="connsiteY13" fmla="*/ 322091 h 2092388"/>
              <a:gd name="connsiteX0" fmla="*/ 184213 w 1695094"/>
              <a:gd name="connsiteY0" fmla="*/ 322091 h 2092388"/>
              <a:gd name="connsiteX1" fmla="*/ 979758 w 1695094"/>
              <a:gd name="connsiteY1" fmla="*/ 21838 h 2092388"/>
              <a:gd name="connsiteX2" fmla="*/ 1046275 w 1695094"/>
              <a:gd name="connsiteY2" fmla="*/ 82851 h 2092388"/>
              <a:gd name="connsiteX3" fmla="*/ 1114005 w 1695094"/>
              <a:gd name="connsiteY3" fmla="*/ 115683 h 2092388"/>
              <a:gd name="connsiteX4" fmla="*/ 1250795 w 1695094"/>
              <a:gd name="connsiteY4" fmla="*/ 221316 h 2092388"/>
              <a:gd name="connsiteX5" fmla="*/ 1408833 w 1695094"/>
              <a:gd name="connsiteY5" fmla="*/ 449713 h 2092388"/>
              <a:gd name="connsiteX6" fmla="*/ 1492942 w 1695094"/>
              <a:gd name="connsiteY6" fmla="*/ 728546 h 2092388"/>
              <a:gd name="connsiteX7" fmla="*/ 1499518 w 1695094"/>
              <a:gd name="connsiteY7" fmla="*/ 1033067 h 2092388"/>
              <a:gd name="connsiteX8" fmla="*/ 1500468 w 1695094"/>
              <a:gd name="connsiteY8" fmla="*/ 1479875 h 2092388"/>
              <a:gd name="connsiteX9" fmla="*/ 1499140 w 1695094"/>
              <a:gd name="connsiteY9" fmla="*/ 1834365 h 2092388"/>
              <a:gd name="connsiteX10" fmla="*/ 1679755 w 1695094"/>
              <a:gd name="connsiteY10" fmla="*/ 1912876 h 2092388"/>
              <a:gd name="connsiteX11" fmla="*/ 1504495 w 1695094"/>
              <a:gd name="connsiteY11" fmla="*/ 2033310 h 2092388"/>
              <a:gd name="connsiteX12" fmla="*/ 11472 w 1695094"/>
              <a:gd name="connsiteY12" fmla="*/ 2031916 h 2092388"/>
              <a:gd name="connsiteX13" fmla="*/ 184213 w 1695094"/>
              <a:gd name="connsiteY13" fmla="*/ 322091 h 2092388"/>
              <a:gd name="connsiteX0" fmla="*/ 184213 w 1695094"/>
              <a:gd name="connsiteY0" fmla="*/ 322091 h 2092388"/>
              <a:gd name="connsiteX1" fmla="*/ 979758 w 1695094"/>
              <a:gd name="connsiteY1" fmla="*/ 21838 h 2092388"/>
              <a:gd name="connsiteX2" fmla="*/ 1152519 w 1695094"/>
              <a:gd name="connsiteY2" fmla="*/ 48592 h 2092388"/>
              <a:gd name="connsiteX3" fmla="*/ 1114005 w 1695094"/>
              <a:gd name="connsiteY3" fmla="*/ 115683 h 2092388"/>
              <a:gd name="connsiteX4" fmla="*/ 1250795 w 1695094"/>
              <a:gd name="connsiteY4" fmla="*/ 221316 h 2092388"/>
              <a:gd name="connsiteX5" fmla="*/ 1408833 w 1695094"/>
              <a:gd name="connsiteY5" fmla="*/ 449713 h 2092388"/>
              <a:gd name="connsiteX6" fmla="*/ 1492942 w 1695094"/>
              <a:gd name="connsiteY6" fmla="*/ 728546 h 2092388"/>
              <a:gd name="connsiteX7" fmla="*/ 1499518 w 1695094"/>
              <a:gd name="connsiteY7" fmla="*/ 1033067 h 2092388"/>
              <a:gd name="connsiteX8" fmla="*/ 1500468 w 1695094"/>
              <a:gd name="connsiteY8" fmla="*/ 1479875 h 2092388"/>
              <a:gd name="connsiteX9" fmla="*/ 1499140 w 1695094"/>
              <a:gd name="connsiteY9" fmla="*/ 1834365 h 2092388"/>
              <a:gd name="connsiteX10" fmla="*/ 1679755 w 1695094"/>
              <a:gd name="connsiteY10" fmla="*/ 1912876 h 2092388"/>
              <a:gd name="connsiteX11" fmla="*/ 1504495 w 1695094"/>
              <a:gd name="connsiteY11" fmla="*/ 2033310 h 2092388"/>
              <a:gd name="connsiteX12" fmla="*/ 11472 w 1695094"/>
              <a:gd name="connsiteY12" fmla="*/ 2031916 h 2092388"/>
              <a:gd name="connsiteX13" fmla="*/ 184213 w 1695094"/>
              <a:gd name="connsiteY13" fmla="*/ 322091 h 2092388"/>
              <a:gd name="connsiteX0" fmla="*/ 184213 w 1695094"/>
              <a:gd name="connsiteY0" fmla="*/ 322091 h 2092388"/>
              <a:gd name="connsiteX1" fmla="*/ 979758 w 1695094"/>
              <a:gd name="connsiteY1" fmla="*/ 21838 h 2092388"/>
              <a:gd name="connsiteX2" fmla="*/ 1152519 w 1695094"/>
              <a:gd name="connsiteY2" fmla="*/ 48592 h 2092388"/>
              <a:gd name="connsiteX3" fmla="*/ 1114005 w 1695094"/>
              <a:gd name="connsiteY3" fmla="*/ 115683 h 2092388"/>
              <a:gd name="connsiteX4" fmla="*/ 1250795 w 1695094"/>
              <a:gd name="connsiteY4" fmla="*/ 221316 h 2092388"/>
              <a:gd name="connsiteX5" fmla="*/ 1408833 w 1695094"/>
              <a:gd name="connsiteY5" fmla="*/ 449713 h 2092388"/>
              <a:gd name="connsiteX6" fmla="*/ 1492942 w 1695094"/>
              <a:gd name="connsiteY6" fmla="*/ 728546 h 2092388"/>
              <a:gd name="connsiteX7" fmla="*/ 1499518 w 1695094"/>
              <a:gd name="connsiteY7" fmla="*/ 1033067 h 2092388"/>
              <a:gd name="connsiteX8" fmla="*/ 1500468 w 1695094"/>
              <a:gd name="connsiteY8" fmla="*/ 1479875 h 2092388"/>
              <a:gd name="connsiteX9" fmla="*/ 1499140 w 1695094"/>
              <a:gd name="connsiteY9" fmla="*/ 1834365 h 2092388"/>
              <a:gd name="connsiteX10" fmla="*/ 1679755 w 1695094"/>
              <a:gd name="connsiteY10" fmla="*/ 1912876 h 2092388"/>
              <a:gd name="connsiteX11" fmla="*/ 1504495 w 1695094"/>
              <a:gd name="connsiteY11" fmla="*/ 2033310 h 2092388"/>
              <a:gd name="connsiteX12" fmla="*/ 11472 w 1695094"/>
              <a:gd name="connsiteY12" fmla="*/ 2031916 h 2092388"/>
              <a:gd name="connsiteX13" fmla="*/ 184213 w 1695094"/>
              <a:gd name="connsiteY13" fmla="*/ 322091 h 2092388"/>
              <a:gd name="connsiteX0" fmla="*/ 184213 w 1695094"/>
              <a:gd name="connsiteY0" fmla="*/ 322091 h 2092388"/>
              <a:gd name="connsiteX1" fmla="*/ 979758 w 1695094"/>
              <a:gd name="connsiteY1" fmla="*/ 21838 h 2092388"/>
              <a:gd name="connsiteX2" fmla="*/ 1152519 w 1695094"/>
              <a:gd name="connsiteY2" fmla="*/ 48592 h 2092388"/>
              <a:gd name="connsiteX3" fmla="*/ 1114005 w 1695094"/>
              <a:gd name="connsiteY3" fmla="*/ 115683 h 2092388"/>
              <a:gd name="connsiteX4" fmla="*/ 1250795 w 1695094"/>
              <a:gd name="connsiteY4" fmla="*/ 221316 h 2092388"/>
              <a:gd name="connsiteX5" fmla="*/ 1408833 w 1695094"/>
              <a:gd name="connsiteY5" fmla="*/ 449713 h 2092388"/>
              <a:gd name="connsiteX6" fmla="*/ 1492942 w 1695094"/>
              <a:gd name="connsiteY6" fmla="*/ 728546 h 2092388"/>
              <a:gd name="connsiteX7" fmla="*/ 1499518 w 1695094"/>
              <a:gd name="connsiteY7" fmla="*/ 1033067 h 2092388"/>
              <a:gd name="connsiteX8" fmla="*/ 1500468 w 1695094"/>
              <a:gd name="connsiteY8" fmla="*/ 1479875 h 2092388"/>
              <a:gd name="connsiteX9" fmla="*/ 1499140 w 1695094"/>
              <a:gd name="connsiteY9" fmla="*/ 1834365 h 2092388"/>
              <a:gd name="connsiteX10" fmla="*/ 1679755 w 1695094"/>
              <a:gd name="connsiteY10" fmla="*/ 1912876 h 2092388"/>
              <a:gd name="connsiteX11" fmla="*/ 1504495 w 1695094"/>
              <a:gd name="connsiteY11" fmla="*/ 2033310 h 2092388"/>
              <a:gd name="connsiteX12" fmla="*/ 11472 w 1695094"/>
              <a:gd name="connsiteY12" fmla="*/ 2031916 h 2092388"/>
              <a:gd name="connsiteX13" fmla="*/ 184213 w 1695094"/>
              <a:gd name="connsiteY13" fmla="*/ 322091 h 2092388"/>
              <a:gd name="connsiteX0" fmla="*/ 184213 w 1695094"/>
              <a:gd name="connsiteY0" fmla="*/ 322091 h 2092388"/>
              <a:gd name="connsiteX1" fmla="*/ 979758 w 1695094"/>
              <a:gd name="connsiteY1" fmla="*/ 21838 h 2092388"/>
              <a:gd name="connsiteX2" fmla="*/ 1114005 w 1695094"/>
              <a:gd name="connsiteY2" fmla="*/ 115683 h 2092388"/>
              <a:gd name="connsiteX3" fmla="*/ 1250795 w 1695094"/>
              <a:gd name="connsiteY3" fmla="*/ 221316 h 2092388"/>
              <a:gd name="connsiteX4" fmla="*/ 1408833 w 1695094"/>
              <a:gd name="connsiteY4" fmla="*/ 449713 h 2092388"/>
              <a:gd name="connsiteX5" fmla="*/ 1492942 w 1695094"/>
              <a:gd name="connsiteY5" fmla="*/ 728546 h 2092388"/>
              <a:gd name="connsiteX6" fmla="*/ 1499518 w 1695094"/>
              <a:gd name="connsiteY6" fmla="*/ 1033067 h 2092388"/>
              <a:gd name="connsiteX7" fmla="*/ 1500468 w 1695094"/>
              <a:gd name="connsiteY7" fmla="*/ 1479875 h 2092388"/>
              <a:gd name="connsiteX8" fmla="*/ 1499140 w 1695094"/>
              <a:gd name="connsiteY8" fmla="*/ 1834365 h 2092388"/>
              <a:gd name="connsiteX9" fmla="*/ 1679755 w 1695094"/>
              <a:gd name="connsiteY9" fmla="*/ 1912876 h 2092388"/>
              <a:gd name="connsiteX10" fmla="*/ 1504495 w 1695094"/>
              <a:gd name="connsiteY10" fmla="*/ 2033310 h 2092388"/>
              <a:gd name="connsiteX11" fmla="*/ 11472 w 1695094"/>
              <a:gd name="connsiteY11" fmla="*/ 2031916 h 2092388"/>
              <a:gd name="connsiteX12" fmla="*/ 184213 w 1695094"/>
              <a:gd name="connsiteY12" fmla="*/ 322091 h 2092388"/>
              <a:gd name="connsiteX0" fmla="*/ 184213 w 1695094"/>
              <a:gd name="connsiteY0" fmla="*/ 322091 h 2092388"/>
              <a:gd name="connsiteX1" fmla="*/ 979758 w 1695094"/>
              <a:gd name="connsiteY1" fmla="*/ 21838 h 2092388"/>
              <a:gd name="connsiteX2" fmla="*/ 1031667 w 1695094"/>
              <a:gd name="connsiteY2" fmla="*/ 72858 h 2092388"/>
              <a:gd name="connsiteX3" fmla="*/ 1114005 w 1695094"/>
              <a:gd name="connsiteY3" fmla="*/ 115683 h 2092388"/>
              <a:gd name="connsiteX4" fmla="*/ 1250795 w 1695094"/>
              <a:gd name="connsiteY4" fmla="*/ 221316 h 2092388"/>
              <a:gd name="connsiteX5" fmla="*/ 1408833 w 1695094"/>
              <a:gd name="connsiteY5" fmla="*/ 449713 h 2092388"/>
              <a:gd name="connsiteX6" fmla="*/ 1492942 w 1695094"/>
              <a:gd name="connsiteY6" fmla="*/ 728546 h 2092388"/>
              <a:gd name="connsiteX7" fmla="*/ 1499518 w 1695094"/>
              <a:gd name="connsiteY7" fmla="*/ 1033067 h 2092388"/>
              <a:gd name="connsiteX8" fmla="*/ 1500468 w 1695094"/>
              <a:gd name="connsiteY8" fmla="*/ 1479875 h 2092388"/>
              <a:gd name="connsiteX9" fmla="*/ 1499140 w 1695094"/>
              <a:gd name="connsiteY9" fmla="*/ 1834365 h 2092388"/>
              <a:gd name="connsiteX10" fmla="*/ 1679755 w 1695094"/>
              <a:gd name="connsiteY10" fmla="*/ 1912876 h 2092388"/>
              <a:gd name="connsiteX11" fmla="*/ 1504495 w 1695094"/>
              <a:gd name="connsiteY11" fmla="*/ 2033310 h 2092388"/>
              <a:gd name="connsiteX12" fmla="*/ 11472 w 1695094"/>
              <a:gd name="connsiteY12" fmla="*/ 2031916 h 2092388"/>
              <a:gd name="connsiteX13" fmla="*/ 184213 w 1695094"/>
              <a:gd name="connsiteY13" fmla="*/ 322091 h 2092388"/>
              <a:gd name="connsiteX0" fmla="*/ 184213 w 1695094"/>
              <a:gd name="connsiteY0" fmla="*/ 322091 h 2092388"/>
              <a:gd name="connsiteX1" fmla="*/ 979758 w 1695094"/>
              <a:gd name="connsiteY1" fmla="*/ 21838 h 2092388"/>
              <a:gd name="connsiteX2" fmla="*/ 1031667 w 1695094"/>
              <a:gd name="connsiteY2" fmla="*/ 72858 h 2092388"/>
              <a:gd name="connsiteX3" fmla="*/ 1250795 w 1695094"/>
              <a:gd name="connsiteY3" fmla="*/ 221316 h 2092388"/>
              <a:gd name="connsiteX4" fmla="*/ 1408833 w 1695094"/>
              <a:gd name="connsiteY4" fmla="*/ 449713 h 2092388"/>
              <a:gd name="connsiteX5" fmla="*/ 1492942 w 1695094"/>
              <a:gd name="connsiteY5" fmla="*/ 728546 h 2092388"/>
              <a:gd name="connsiteX6" fmla="*/ 1499518 w 1695094"/>
              <a:gd name="connsiteY6" fmla="*/ 1033067 h 2092388"/>
              <a:gd name="connsiteX7" fmla="*/ 1500468 w 1695094"/>
              <a:gd name="connsiteY7" fmla="*/ 1479875 h 2092388"/>
              <a:gd name="connsiteX8" fmla="*/ 1499140 w 1695094"/>
              <a:gd name="connsiteY8" fmla="*/ 1834365 h 2092388"/>
              <a:gd name="connsiteX9" fmla="*/ 1679755 w 1695094"/>
              <a:gd name="connsiteY9" fmla="*/ 1912876 h 2092388"/>
              <a:gd name="connsiteX10" fmla="*/ 1504495 w 1695094"/>
              <a:gd name="connsiteY10" fmla="*/ 2033310 h 2092388"/>
              <a:gd name="connsiteX11" fmla="*/ 11472 w 1695094"/>
              <a:gd name="connsiteY11" fmla="*/ 2031916 h 2092388"/>
              <a:gd name="connsiteX12" fmla="*/ 184213 w 1695094"/>
              <a:gd name="connsiteY12" fmla="*/ 322091 h 2092388"/>
              <a:gd name="connsiteX0" fmla="*/ 184213 w 1695094"/>
              <a:gd name="connsiteY0" fmla="*/ 322091 h 2092388"/>
              <a:gd name="connsiteX1" fmla="*/ 979758 w 1695094"/>
              <a:gd name="connsiteY1" fmla="*/ 21838 h 2092388"/>
              <a:gd name="connsiteX2" fmla="*/ 1022371 w 1695094"/>
              <a:gd name="connsiteY2" fmla="*/ 68576 h 2092388"/>
              <a:gd name="connsiteX3" fmla="*/ 1250795 w 1695094"/>
              <a:gd name="connsiteY3" fmla="*/ 221316 h 2092388"/>
              <a:gd name="connsiteX4" fmla="*/ 1408833 w 1695094"/>
              <a:gd name="connsiteY4" fmla="*/ 449713 h 2092388"/>
              <a:gd name="connsiteX5" fmla="*/ 1492942 w 1695094"/>
              <a:gd name="connsiteY5" fmla="*/ 728546 h 2092388"/>
              <a:gd name="connsiteX6" fmla="*/ 1499518 w 1695094"/>
              <a:gd name="connsiteY6" fmla="*/ 1033067 h 2092388"/>
              <a:gd name="connsiteX7" fmla="*/ 1500468 w 1695094"/>
              <a:gd name="connsiteY7" fmla="*/ 1479875 h 2092388"/>
              <a:gd name="connsiteX8" fmla="*/ 1499140 w 1695094"/>
              <a:gd name="connsiteY8" fmla="*/ 1834365 h 2092388"/>
              <a:gd name="connsiteX9" fmla="*/ 1679755 w 1695094"/>
              <a:gd name="connsiteY9" fmla="*/ 1912876 h 2092388"/>
              <a:gd name="connsiteX10" fmla="*/ 1504495 w 1695094"/>
              <a:gd name="connsiteY10" fmla="*/ 2033310 h 2092388"/>
              <a:gd name="connsiteX11" fmla="*/ 11472 w 1695094"/>
              <a:gd name="connsiteY11" fmla="*/ 2031916 h 2092388"/>
              <a:gd name="connsiteX12" fmla="*/ 184213 w 1695094"/>
              <a:gd name="connsiteY12" fmla="*/ 322091 h 2092388"/>
              <a:gd name="connsiteX0" fmla="*/ 184213 w 1695094"/>
              <a:gd name="connsiteY0" fmla="*/ 322091 h 2092388"/>
              <a:gd name="connsiteX1" fmla="*/ 979758 w 1695094"/>
              <a:gd name="connsiteY1" fmla="*/ 21838 h 2092388"/>
              <a:gd name="connsiteX2" fmla="*/ 1022371 w 1695094"/>
              <a:gd name="connsiteY2" fmla="*/ 68576 h 2092388"/>
              <a:gd name="connsiteX3" fmla="*/ 1258763 w 1695094"/>
              <a:gd name="connsiteY3" fmla="*/ 232736 h 2092388"/>
              <a:gd name="connsiteX4" fmla="*/ 1408833 w 1695094"/>
              <a:gd name="connsiteY4" fmla="*/ 449713 h 2092388"/>
              <a:gd name="connsiteX5" fmla="*/ 1492942 w 1695094"/>
              <a:gd name="connsiteY5" fmla="*/ 728546 h 2092388"/>
              <a:gd name="connsiteX6" fmla="*/ 1499518 w 1695094"/>
              <a:gd name="connsiteY6" fmla="*/ 1033067 h 2092388"/>
              <a:gd name="connsiteX7" fmla="*/ 1500468 w 1695094"/>
              <a:gd name="connsiteY7" fmla="*/ 1479875 h 2092388"/>
              <a:gd name="connsiteX8" fmla="*/ 1499140 w 1695094"/>
              <a:gd name="connsiteY8" fmla="*/ 1834365 h 2092388"/>
              <a:gd name="connsiteX9" fmla="*/ 1679755 w 1695094"/>
              <a:gd name="connsiteY9" fmla="*/ 1912876 h 2092388"/>
              <a:gd name="connsiteX10" fmla="*/ 1504495 w 1695094"/>
              <a:gd name="connsiteY10" fmla="*/ 2033310 h 2092388"/>
              <a:gd name="connsiteX11" fmla="*/ 11472 w 1695094"/>
              <a:gd name="connsiteY11" fmla="*/ 2031916 h 2092388"/>
              <a:gd name="connsiteX12" fmla="*/ 184213 w 1695094"/>
              <a:gd name="connsiteY12" fmla="*/ 322091 h 2092388"/>
              <a:gd name="connsiteX0" fmla="*/ 184213 w 1695094"/>
              <a:gd name="connsiteY0" fmla="*/ 317433 h 2087730"/>
              <a:gd name="connsiteX1" fmla="*/ 981086 w 1695094"/>
              <a:gd name="connsiteY1" fmla="*/ 24317 h 2087730"/>
              <a:gd name="connsiteX2" fmla="*/ 1022371 w 1695094"/>
              <a:gd name="connsiteY2" fmla="*/ 63918 h 2087730"/>
              <a:gd name="connsiteX3" fmla="*/ 1258763 w 1695094"/>
              <a:gd name="connsiteY3" fmla="*/ 228078 h 2087730"/>
              <a:gd name="connsiteX4" fmla="*/ 1408833 w 1695094"/>
              <a:gd name="connsiteY4" fmla="*/ 445055 h 2087730"/>
              <a:gd name="connsiteX5" fmla="*/ 1492942 w 1695094"/>
              <a:gd name="connsiteY5" fmla="*/ 723888 h 2087730"/>
              <a:gd name="connsiteX6" fmla="*/ 1499518 w 1695094"/>
              <a:gd name="connsiteY6" fmla="*/ 1028409 h 2087730"/>
              <a:gd name="connsiteX7" fmla="*/ 1500468 w 1695094"/>
              <a:gd name="connsiteY7" fmla="*/ 1475217 h 2087730"/>
              <a:gd name="connsiteX8" fmla="*/ 1499140 w 1695094"/>
              <a:gd name="connsiteY8" fmla="*/ 1829707 h 2087730"/>
              <a:gd name="connsiteX9" fmla="*/ 1679755 w 1695094"/>
              <a:gd name="connsiteY9" fmla="*/ 1908218 h 2087730"/>
              <a:gd name="connsiteX10" fmla="*/ 1504495 w 1695094"/>
              <a:gd name="connsiteY10" fmla="*/ 2028652 h 2087730"/>
              <a:gd name="connsiteX11" fmla="*/ 11472 w 1695094"/>
              <a:gd name="connsiteY11" fmla="*/ 2027258 h 2087730"/>
              <a:gd name="connsiteX12" fmla="*/ 184213 w 1695094"/>
              <a:gd name="connsiteY12" fmla="*/ 317433 h 2087730"/>
              <a:gd name="connsiteX0" fmla="*/ 184213 w 1695094"/>
              <a:gd name="connsiteY0" fmla="*/ 317433 h 2087730"/>
              <a:gd name="connsiteX1" fmla="*/ 981086 w 1695094"/>
              <a:gd name="connsiteY1" fmla="*/ 24317 h 2087730"/>
              <a:gd name="connsiteX2" fmla="*/ 998465 w 1695094"/>
              <a:gd name="connsiteY2" fmla="*/ 48216 h 2087730"/>
              <a:gd name="connsiteX3" fmla="*/ 1022371 w 1695094"/>
              <a:gd name="connsiteY3" fmla="*/ 63918 h 2087730"/>
              <a:gd name="connsiteX4" fmla="*/ 1258763 w 1695094"/>
              <a:gd name="connsiteY4" fmla="*/ 228078 h 2087730"/>
              <a:gd name="connsiteX5" fmla="*/ 1408833 w 1695094"/>
              <a:gd name="connsiteY5" fmla="*/ 445055 h 2087730"/>
              <a:gd name="connsiteX6" fmla="*/ 1492942 w 1695094"/>
              <a:gd name="connsiteY6" fmla="*/ 723888 h 2087730"/>
              <a:gd name="connsiteX7" fmla="*/ 1499518 w 1695094"/>
              <a:gd name="connsiteY7" fmla="*/ 1028409 h 2087730"/>
              <a:gd name="connsiteX8" fmla="*/ 1500468 w 1695094"/>
              <a:gd name="connsiteY8" fmla="*/ 1475217 h 2087730"/>
              <a:gd name="connsiteX9" fmla="*/ 1499140 w 1695094"/>
              <a:gd name="connsiteY9" fmla="*/ 1829707 h 2087730"/>
              <a:gd name="connsiteX10" fmla="*/ 1679755 w 1695094"/>
              <a:gd name="connsiteY10" fmla="*/ 1908218 h 2087730"/>
              <a:gd name="connsiteX11" fmla="*/ 1504495 w 1695094"/>
              <a:gd name="connsiteY11" fmla="*/ 2028652 h 2087730"/>
              <a:gd name="connsiteX12" fmla="*/ 11472 w 1695094"/>
              <a:gd name="connsiteY12" fmla="*/ 2027258 h 2087730"/>
              <a:gd name="connsiteX13" fmla="*/ 184213 w 1695094"/>
              <a:gd name="connsiteY13" fmla="*/ 317433 h 2087730"/>
              <a:gd name="connsiteX0" fmla="*/ 184213 w 1695094"/>
              <a:gd name="connsiteY0" fmla="*/ 317433 h 2087730"/>
              <a:gd name="connsiteX1" fmla="*/ 981086 w 1695094"/>
              <a:gd name="connsiteY1" fmla="*/ 24317 h 2087730"/>
              <a:gd name="connsiteX2" fmla="*/ 1022371 w 1695094"/>
              <a:gd name="connsiteY2" fmla="*/ 63918 h 2087730"/>
              <a:gd name="connsiteX3" fmla="*/ 1258763 w 1695094"/>
              <a:gd name="connsiteY3" fmla="*/ 228078 h 2087730"/>
              <a:gd name="connsiteX4" fmla="*/ 1408833 w 1695094"/>
              <a:gd name="connsiteY4" fmla="*/ 445055 h 2087730"/>
              <a:gd name="connsiteX5" fmla="*/ 1492942 w 1695094"/>
              <a:gd name="connsiteY5" fmla="*/ 723888 h 2087730"/>
              <a:gd name="connsiteX6" fmla="*/ 1499518 w 1695094"/>
              <a:gd name="connsiteY6" fmla="*/ 1028409 h 2087730"/>
              <a:gd name="connsiteX7" fmla="*/ 1500468 w 1695094"/>
              <a:gd name="connsiteY7" fmla="*/ 1475217 h 2087730"/>
              <a:gd name="connsiteX8" fmla="*/ 1499140 w 1695094"/>
              <a:gd name="connsiteY8" fmla="*/ 1829707 h 2087730"/>
              <a:gd name="connsiteX9" fmla="*/ 1679755 w 1695094"/>
              <a:gd name="connsiteY9" fmla="*/ 1908218 h 2087730"/>
              <a:gd name="connsiteX10" fmla="*/ 1504495 w 1695094"/>
              <a:gd name="connsiteY10" fmla="*/ 2028652 h 2087730"/>
              <a:gd name="connsiteX11" fmla="*/ 11472 w 1695094"/>
              <a:gd name="connsiteY11" fmla="*/ 2027258 h 2087730"/>
              <a:gd name="connsiteX12" fmla="*/ 184213 w 1695094"/>
              <a:gd name="connsiteY12" fmla="*/ 317433 h 2087730"/>
              <a:gd name="connsiteX0" fmla="*/ 184213 w 1695094"/>
              <a:gd name="connsiteY0" fmla="*/ 317433 h 2087730"/>
              <a:gd name="connsiteX1" fmla="*/ 981086 w 1695094"/>
              <a:gd name="connsiteY1" fmla="*/ 24317 h 2087730"/>
              <a:gd name="connsiteX2" fmla="*/ 703638 w 1695094"/>
              <a:gd name="connsiteY2" fmla="*/ 258055 h 2087730"/>
              <a:gd name="connsiteX3" fmla="*/ 1022371 w 1695094"/>
              <a:gd name="connsiteY3" fmla="*/ 63918 h 2087730"/>
              <a:gd name="connsiteX4" fmla="*/ 1258763 w 1695094"/>
              <a:gd name="connsiteY4" fmla="*/ 228078 h 2087730"/>
              <a:gd name="connsiteX5" fmla="*/ 1408833 w 1695094"/>
              <a:gd name="connsiteY5" fmla="*/ 445055 h 2087730"/>
              <a:gd name="connsiteX6" fmla="*/ 1492942 w 1695094"/>
              <a:gd name="connsiteY6" fmla="*/ 723888 h 2087730"/>
              <a:gd name="connsiteX7" fmla="*/ 1499518 w 1695094"/>
              <a:gd name="connsiteY7" fmla="*/ 1028409 h 2087730"/>
              <a:gd name="connsiteX8" fmla="*/ 1500468 w 1695094"/>
              <a:gd name="connsiteY8" fmla="*/ 1475217 h 2087730"/>
              <a:gd name="connsiteX9" fmla="*/ 1499140 w 1695094"/>
              <a:gd name="connsiteY9" fmla="*/ 1829707 h 2087730"/>
              <a:gd name="connsiteX10" fmla="*/ 1679755 w 1695094"/>
              <a:gd name="connsiteY10" fmla="*/ 1908218 h 2087730"/>
              <a:gd name="connsiteX11" fmla="*/ 1504495 w 1695094"/>
              <a:gd name="connsiteY11" fmla="*/ 2028652 h 2087730"/>
              <a:gd name="connsiteX12" fmla="*/ 11472 w 1695094"/>
              <a:gd name="connsiteY12" fmla="*/ 2027258 h 2087730"/>
              <a:gd name="connsiteX13" fmla="*/ 184213 w 1695094"/>
              <a:gd name="connsiteY13" fmla="*/ 317433 h 2087730"/>
              <a:gd name="connsiteX0" fmla="*/ 184213 w 1695094"/>
              <a:gd name="connsiteY0" fmla="*/ 317433 h 2087730"/>
              <a:gd name="connsiteX1" fmla="*/ 981086 w 1695094"/>
              <a:gd name="connsiteY1" fmla="*/ 24317 h 2087730"/>
              <a:gd name="connsiteX2" fmla="*/ 1022371 w 1695094"/>
              <a:gd name="connsiteY2" fmla="*/ 63918 h 2087730"/>
              <a:gd name="connsiteX3" fmla="*/ 1258763 w 1695094"/>
              <a:gd name="connsiteY3" fmla="*/ 228078 h 2087730"/>
              <a:gd name="connsiteX4" fmla="*/ 1408833 w 1695094"/>
              <a:gd name="connsiteY4" fmla="*/ 445055 h 2087730"/>
              <a:gd name="connsiteX5" fmla="*/ 1492942 w 1695094"/>
              <a:gd name="connsiteY5" fmla="*/ 723888 h 2087730"/>
              <a:gd name="connsiteX6" fmla="*/ 1499518 w 1695094"/>
              <a:gd name="connsiteY6" fmla="*/ 1028409 h 2087730"/>
              <a:gd name="connsiteX7" fmla="*/ 1500468 w 1695094"/>
              <a:gd name="connsiteY7" fmla="*/ 1475217 h 2087730"/>
              <a:gd name="connsiteX8" fmla="*/ 1499140 w 1695094"/>
              <a:gd name="connsiteY8" fmla="*/ 1829707 h 2087730"/>
              <a:gd name="connsiteX9" fmla="*/ 1679755 w 1695094"/>
              <a:gd name="connsiteY9" fmla="*/ 1908218 h 2087730"/>
              <a:gd name="connsiteX10" fmla="*/ 1504495 w 1695094"/>
              <a:gd name="connsiteY10" fmla="*/ 2028652 h 2087730"/>
              <a:gd name="connsiteX11" fmla="*/ 11472 w 1695094"/>
              <a:gd name="connsiteY11" fmla="*/ 2027258 h 2087730"/>
              <a:gd name="connsiteX12" fmla="*/ 184213 w 1695094"/>
              <a:gd name="connsiteY12" fmla="*/ 317433 h 2087730"/>
              <a:gd name="connsiteX0" fmla="*/ 184213 w 1695094"/>
              <a:gd name="connsiteY0" fmla="*/ 317433 h 2087730"/>
              <a:gd name="connsiteX1" fmla="*/ 981086 w 1695094"/>
              <a:gd name="connsiteY1" fmla="*/ 24317 h 2087730"/>
              <a:gd name="connsiteX2" fmla="*/ 1258763 w 1695094"/>
              <a:gd name="connsiteY2" fmla="*/ 228078 h 2087730"/>
              <a:gd name="connsiteX3" fmla="*/ 1408833 w 1695094"/>
              <a:gd name="connsiteY3" fmla="*/ 445055 h 2087730"/>
              <a:gd name="connsiteX4" fmla="*/ 1492942 w 1695094"/>
              <a:gd name="connsiteY4" fmla="*/ 723888 h 2087730"/>
              <a:gd name="connsiteX5" fmla="*/ 1499518 w 1695094"/>
              <a:gd name="connsiteY5" fmla="*/ 1028409 h 2087730"/>
              <a:gd name="connsiteX6" fmla="*/ 1500468 w 1695094"/>
              <a:gd name="connsiteY6" fmla="*/ 1475217 h 2087730"/>
              <a:gd name="connsiteX7" fmla="*/ 1499140 w 1695094"/>
              <a:gd name="connsiteY7" fmla="*/ 1829707 h 2087730"/>
              <a:gd name="connsiteX8" fmla="*/ 1679755 w 1695094"/>
              <a:gd name="connsiteY8" fmla="*/ 1908218 h 2087730"/>
              <a:gd name="connsiteX9" fmla="*/ 1504495 w 1695094"/>
              <a:gd name="connsiteY9" fmla="*/ 2028652 h 2087730"/>
              <a:gd name="connsiteX10" fmla="*/ 11472 w 1695094"/>
              <a:gd name="connsiteY10" fmla="*/ 2027258 h 2087730"/>
              <a:gd name="connsiteX11" fmla="*/ 184213 w 1695094"/>
              <a:gd name="connsiteY11" fmla="*/ 317433 h 2087730"/>
              <a:gd name="connsiteX0" fmla="*/ 184213 w 1695094"/>
              <a:gd name="connsiteY0" fmla="*/ 317433 h 2087730"/>
              <a:gd name="connsiteX1" fmla="*/ 981086 w 1695094"/>
              <a:gd name="connsiteY1" fmla="*/ 24317 h 2087730"/>
              <a:gd name="connsiteX2" fmla="*/ 1095413 w 1695094"/>
              <a:gd name="connsiteY2" fmla="*/ 98177 h 2087730"/>
              <a:gd name="connsiteX3" fmla="*/ 1258763 w 1695094"/>
              <a:gd name="connsiteY3" fmla="*/ 228078 h 2087730"/>
              <a:gd name="connsiteX4" fmla="*/ 1408833 w 1695094"/>
              <a:gd name="connsiteY4" fmla="*/ 445055 h 2087730"/>
              <a:gd name="connsiteX5" fmla="*/ 1492942 w 1695094"/>
              <a:gd name="connsiteY5" fmla="*/ 723888 h 2087730"/>
              <a:gd name="connsiteX6" fmla="*/ 1499518 w 1695094"/>
              <a:gd name="connsiteY6" fmla="*/ 1028409 h 2087730"/>
              <a:gd name="connsiteX7" fmla="*/ 1500468 w 1695094"/>
              <a:gd name="connsiteY7" fmla="*/ 1475217 h 2087730"/>
              <a:gd name="connsiteX8" fmla="*/ 1499140 w 1695094"/>
              <a:gd name="connsiteY8" fmla="*/ 1829707 h 2087730"/>
              <a:gd name="connsiteX9" fmla="*/ 1679755 w 1695094"/>
              <a:gd name="connsiteY9" fmla="*/ 1908218 h 2087730"/>
              <a:gd name="connsiteX10" fmla="*/ 1504495 w 1695094"/>
              <a:gd name="connsiteY10" fmla="*/ 2028652 h 2087730"/>
              <a:gd name="connsiteX11" fmla="*/ 11472 w 1695094"/>
              <a:gd name="connsiteY11" fmla="*/ 2027258 h 2087730"/>
              <a:gd name="connsiteX12" fmla="*/ 184213 w 1695094"/>
              <a:gd name="connsiteY12" fmla="*/ 317433 h 2087730"/>
              <a:gd name="connsiteX0" fmla="*/ 184213 w 1695094"/>
              <a:gd name="connsiteY0" fmla="*/ 321256 h 2091553"/>
              <a:gd name="connsiteX1" fmla="*/ 981086 w 1695094"/>
              <a:gd name="connsiteY1" fmla="*/ 28140 h 2091553"/>
              <a:gd name="connsiteX2" fmla="*/ 1095413 w 1695094"/>
              <a:gd name="connsiteY2" fmla="*/ 102000 h 2091553"/>
              <a:gd name="connsiteX3" fmla="*/ 1258763 w 1695094"/>
              <a:gd name="connsiteY3" fmla="*/ 231901 h 2091553"/>
              <a:gd name="connsiteX4" fmla="*/ 1408833 w 1695094"/>
              <a:gd name="connsiteY4" fmla="*/ 448878 h 2091553"/>
              <a:gd name="connsiteX5" fmla="*/ 1492942 w 1695094"/>
              <a:gd name="connsiteY5" fmla="*/ 727711 h 2091553"/>
              <a:gd name="connsiteX6" fmla="*/ 1499518 w 1695094"/>
              <a:gd name="connsiteY6" fmla="*/ 1032232 h 2091553"/>
              <a:gd name="connsiteX7" fmla="*/ 1500468 w 1695094"/>
              <a:gd name="connsiteY7" fmla="*/ 1479040 h 2091553"/>
              <a:gd name="connsiteX8" fmla="*/ 1499140 w 1695094"/>
              <a:gd name="connsiteY8" fmla="*/ 1833530 h 2091553"/>
              <a:gd name="connsiteX9" fmla="*/ 1679755 w 1695094"/>
              <a:gd name="connsiteY9" fmla="*/ 1912041 h 2091553"/>
              <a:gd name="connsiteX10" fmla="*/ 1504495 w 1695094"/>
              <a:gd name="connsiteY10" fmla="*/ 2032475 h 2091553"/>
              <a:gd name="connsiteX11" fmla="*/ 11472 w 1695094"/>
              <a:gd name="connsiteY11" fmla="*/ 2031081 h 2091553"/>
              <a:gd name="connsiteX12" fmla="*/ 184213 w 1695094"/>
              <a:gd name="connsiteY12" fmla="*/ 321256 h 2091553"/>
              <a:gd name="connsiteX0" fmla="*/ 184213 w 1695094"/>
              <a:gd name="connsiteY0" fmla="*/ 228244 h 1998541"/>
              <a:gd name="connsiteX1" fmla="*/ 1095413 w 1695094"/>
              <a:gd name="connsiteY1" fmla="*/ 8988 h 1998541"/>
              <a:gd name="connsiteX2" fmla="*/ 1258763 w 1695094"/>
              <a:gd name="connsiteY2" fmla="*/ 138889 h 1998541"/>
              <a:gd name="connsiteX3" fmla="*/ 1408833 w 1695094"/>
              <a:gd name="connsiteY3" fmla="*/ 355866 h 1998541"/>
              <a:gd name="connsiteX4" fmla="*/ 1492942 w 1695094"/>
              <a:gd name="connsiteY4" fmla="*/ 634699 h 1998541"/>
              <a:gd name="connsiteX5" fmla="*/ 1499518 w 1695094"/>
              <a:gd name="connsiteY5" fmla="*/ 939220 h 1998541"/>
              <a:gd name="connsiteX6" fmla="*/ 1500468 w 1695094"/>
              <a:gd name="connsiteY6" fmla="*/ 1386028 h 1998541"/>
              <a:gd name="connsiteX7" fmla="*/ 1499140 w 1695094"/>
              <a:gd name="connsiteY7" fmla="*/ 1740518 h 1998541"/>
              <a:gd name="connsiteX8" fmla="*/ 1679755 w 1695094"/>
              <a:gd name="connsiteY8" fmla="*/ 1819029 h 1998541"/>
              <a:gd name="connsiteX9" fmla="*/ 1504495 w 1695094"/>
              <a:gd name="connsiteY9" fmla="*/ 1939463 h 1998541"/>
              <a:gd name="connsiteX10" fmla="*/ 11472 w 1695094"/>
              <a:gd name="connsiteY10" fmla="*/ 1938069 h 1998541"/>
              <a:gd name="connsiteX11" fmla="*/ 184213 w 1695094"/>
              <a:gd name="connsiteY11" fmla="*/ 228244 h 1998541"/>
              <a:gd name="connsiteX0" fmla="*/ 184213 w 1695094"/>
              <a:gd name="connsiteY0" fmla="*/ 330433 h 2100730"/>
              <a:gd name="connsiteX1" fmla="*/ 736840 w 1695094"/>
              <a:gd name="connsiteY1" fmla="*/ 6971 h 2100730"/>
              <a:gd name="connsiteX2" fmla="*/ 1095413 w 1695094"/>
              <a:gd name="connsiteY2" fmla="*/ 111177 h 2100730"/>
              <a:gd name="connsiteX3" fmla="*/ 1258763 w 1695094"/>
              <a:gd name="connsiteY3" fmla="*/ 241078 h 2100730"/>
              <a:gd name="connsiteX4" fmla="*/ 1408833 w 1695094"/>
              <a:gd name="connsiteY4" fmla="*/ 458055 h 2100730"/>
              <a:gd name="connsiteX5" fmla="*/ 1492942 w 1695094"/>
              <a:gd name="connsiteY5" fmla="*/ 736888 h 2100730"/>
              <a:gd name="connsiteX6" fmla="*/ 1499518 w 1695094"/>
              <a:gd name="connsiteY6" fmla="*/ 1041409 h 2100730"/>
              <a:gd name="connsiteX7" fmla="*/ 1500468 w 1695094"/>
              <a:gd name="connsiteY7" fmla="*/ 1488217 h 2100730"/>
              <a:gd name="connsiteX8" fmla="*/ 1499140 w 1695094"/>
              <a:gd name="connsiteY8" fmla="*/ 1842707 h 2100730"/>
              <a:gd name="connsiteX9" fmla="*/ 1679755 w 1695094"/>
              <a:gd name="connsiteY9" fmla="*/ 1921218 h 2100730"/>
              <a:gd name="connsiteX10" fmla="*/ 1504495 w 1695094"/>
              <a:gd name="connsiteY10" fmla="*/ 2041652 h 2100730"/>
              <a:gd name="connsiteX11" fmla="*/ 11472 w 1695094"/>
              <a:gd name="connsiteY11" fmla="*/ 2040258 h 2100730"/>
              <a:gd name="connsiteX12" fmla="*/ 184213 w 1695094"/>
              <a:gd name="connsiteY12" fmla="*/ 330433 h 2100730"/>
              <a:gd name="connsiteX0" fmla="*/ 184213 w 1695094"/>
              <a:gd name="connsiteY0" fmla="*/ 323462 h 2093759"/>
              <a:gd name="connsiteX1" fmla="*/ 736840 w 1695094"/>
              <a:gd name="connsiteY1" fmla="*/ 0 h 2093759"/>
              <a:gd name="connsiteX2" fmla="*/ 1095413 w 1695094"/>
              <a:gd name="connsiteY2" fmla="*/ 104206 h 2093759"/>
              <a:gd name="connsiteX3" fmla="*/ 1258763 w 1695094"/>
              <a:gd name="connsiteY3" fmla="*/ 234107 h 2093759"/>
              <a:gd name="connsiteX4" fmla="*/ 1408833 w 1695094"/>
              <a:gd name="connsiteY4" fmla="*/ 451084 h 2093759"/>
              <a:gd name="connsiteX5" fmla="*/ 1492942 w 1695094"/>
              <a:gd name="connsiteY5" fmla="*/ 729917 h 2093759"/>
              <a:gd name="connsiteX6" fmla="*/ 1499518 w 1695094"/>
              <a:gd name="connsiteY6" fmla="*/ 1034438 h 2093759"/>
              <a:gd name="connsiteX7" fmla="*/ 1500468 w 1695094"/>
              <a:gd name="connsiteY7" fmla="*/ 1481246 h 2093759"/>
              <a:gd name="connsiteX8" fmla="*/ 1499140 w 1695094"/>
              <a:gd name="connsiteY8" fmla="*/ 1835736 h 2093759"/>
              <a:gd name="connsiteX9" fmla="*/ 1679755 w 1695094"/>
              <a:gd name="connsiteY9" fmla="*/ 1914247 h 2093759"/>
              <a:gd name="connsiteX10" fmla="*/ 1504495 w 1695094"/>
              <a:gd name="connsiteY10" fmla="*/ 2034681 h 2093759"/>
              <a:gd name="connsiteX11" fmla="*/ 11472 w 1695094"/>
              <a:gd name="connsiteY11" fmla="*/ 2033287 h 2093759"/>
              <a:gd name="connsiteX12" fmla="*/ 184213 w 1695094"/>
              <a:gd name="connsiteY12" fmla="*/ 323462 h 2093759"/>
              <a:gd name="connsiteX0" fmla="*/ 184213 w 1695094"/>
              <a:gd name="connsiteY0" fmla="*/ 323462 h 2093759"/>
              <a:gd name="connsiteX1" fmla="*/ 736840 w 1695094"/>
              <a:gd name="connsiteY1" fmla="*/ 0 h 2093759"/>
              <a:gd name="connsiteX2" fmla="*/ 1095413 w 1695094"/>
              <a:gd name="connsiteY2" fmla="*/ 104206 h 2093759"/>
              <a:gd name="connsiteX3" fmla="*/ 1258763 w 1695094"/>
              <a:gd name="connsiteY3" fmla="*/ 234107 h 2093759"/>
              <a:gd name="connsiteX4" fmla="*/ 1408833 w 1695094"/>
              <a:gd name="connsiteY4" fmla="*/ 451084 h 2093759"/>
              <a:gd name="connsiteX5" fmla="*/ 1492942 w 1695094"/>
              <a:gd name="connsiteY5" fmla="*/ 729917 h 2093759"/>
              <a:gd name="connsiteX6" fmla="*/ 1499518 w 1695094"/>
              <a:gd name="connsiteY6" fmla="*/ 1034438 h 2093759"/>
              <a:gd name="connsiteX7" fmla="*/ 1500468 w 1695094"/>
              <a:gd name="connsiteY7" fmla="*/ 1481246 h 2093759"/>
              <a:gd name="connsiteX8" fmla="*/ 1499140 w 1695094"/>
              <a:gd name="connsiteY8" fmla="*/ 1835736 h 2093759"/>
              <a:gd name="connsiteX9" fmla="*/ 1679755 w 1695094"/>
              <a:gd name="connsiteY9" fmla="*/ 1914247 h 2093759"/>
              <a:gd name="connsiteX10" fmla="*/ 1504495 w 1695094"/>
              <a:gd name="connsiteY10" fmla="*/ 2034681 h 2093759"/>
              <a:gd name="connsiteX11" fmla="*/ 11472 w 1695094"/>
              <a:gd name="connsiteY11" fmla="*/ 2033287 h 2093759"/>
              <a:gd name="connsiteX12" fmla="*/ 184213 w 1695094"/>
              <a:gd name="connsiteY12" fmla="*/ 323462 h 2093759"/>
              <a:gd name="connsiteX0" fmla="*/ 184213 w 1695094"/>
              <a:gd name="connsiteY0" fmla="*/ 323462 h 2093759"/>
              <a:gd name="connsiteX1" fmla="*/ 736840 w 1695094"/>
              <a:gd name="connsiteY1" fmla="*/ 0 h 2093759"/>
              <a:gd name="connsiteX2" fmla="*/ 1095413 w 1695094"/>
              <a:gd name="connsiteY2" fmla="*/ 104206 h 2093759"/>
              <a:gd name="connsiteX3" fmla="*/ 1258763 w 1695094"/>
              <a:gd name="connsiteY3" fmla="*/ 234107 h 2093759"/>
              <a:gd name="connsiteX4" fmla="*/ 1408833 w 1695094"/>
              <a:gd name="connsiteY4" fmla="*/ 451084 h 2093759"/>
              <a:gd name="connsiteX5" fmla="*/ 1492942 w 1695094"/>
              <a:gd name="connsiteY5" fmla="*/ 729917 h 2093759"/>
              <a:gd name="connsiteX6" fmla="*/ 1499518 w 1695094"/>
              <a:gd name="connsiteY6" fmla="*/ 1034438 h 2093759"/>
              <a:gd name="connsiteX7" fmla="*/ 1500468 w 1695094"/>
              <a:gd name="connsiteY7" fmla="*/ 1481246 h 2093759"/>
              <a:gd name="connsiteX8" fmla="*/ 1499140 w 1695094"/>
              <a:gd name="connsiteY8" fmla="*/ 1835736 h 2093759"/>
              <a:gd name="connsiteX9" fmla="*/ 1679755 w 1695094"/>
              <a:gd name="connsiteY9" fmla="*/ 1914247 h 2093759"/>
              <a:gd name="connsiteX10" fmla="*/ 1504495 w 1695094"/>
              <a:gd name="connsiteY10" fmla="*/ 2034681 h 2093759"/>
              <a:gd name="connsiteX11" fmla="*/ 11472 w 1695094"/>
              <a:gd name="connsiteY11" fmla="*/ 2033287 h 2093759"/>
              <a:gd name="connsiteX12" fmla="*/ 184213 w 1695094"/>
              <a:gd name="connsiteY12" fmla="*/ 323462 h 2093759"/>
              <a:gd name="connsiteX0" fmla="*/ 184213 w 1695094"/>
              <a:gd name="connsiteY0" fmla="*/ 323462 h 2093759"/>
              <a:gd name="connsiteX1" fmla="*/ 736840 w 1695094"/>
              <a:gd name="connsiteY1" fmla="*/ 0 h 2093759"/>
              <a:gd name="connsiteX2" fmla="*/ 1095413 w 1695094"/>
              <a:gd name="connsiteY2" fmla="*/ 104206 h 2093759"/>
              <a:gd name="connsiteX3" fmla="*/ 1258763 w 1695094"/>
              <a:gd name="connsiteY3" fmla="*/ 234107 h 2093759"/>
              <a:gd name="connsiteX4" fmla="*/ 1408833 w 1695094"/>
              <a:gd name="connsiteY4" fmla="*/ 451084 h 2093759"/>
              <a:gd name="connsiteX5" fmla="*/ 1492942 w 1695094"/>
              <a:gd name="connsiteY5" fmla="*/ 729917 h 2093759"/>
              <a:gd name="connsiteX6" fmla="*/ 1499518 w 1695094"/>
              <a:gd name="connsiteY6" fmla="*/ 1034438 h 2093759"/>
              <a:gd name="connsiteX7" fmla="*/ 1500468 w 1695094"/>
              <a:gd name="connsiteY7" fmla="*/ 1481246 h 2093759"/>
              <a:gd name="connsiteX8" fmla="*/ 1499140 w 1695094"/>
              <a:gd name="connsiteY8" fmla="*/ 1835736 h 2093759"/>
              <a:gd name="connsiteX9" fmla="*/ 1679755 w 1695094"/>
              <a:gd name="connsiteY9" fmla="*/ 1914247 h 2093759"/>
              <a:gd name="connsiteX10" fmla="*/ 1504495 w 1695094"/>
              <a:gd name="connsiteY10" fmla="*/ 2034681 h 2093759"/>
              <a:gd name="connsiteX11" fmla="*/ 11472 w 1695094"/>
              <a:gd name="connsiteY11" fmla="*/ 2033287 h 2093759"/>
              <a:gd name="connsiteX12" fmla="*/ 184213 w 1695094"/>
              <a:gd name="connsiteY12" fmla="*/ 323462 h 2093759"/>
              <a:gd name="connsiteX0" fmla="*/ 184213 w 1613467"/>
              <a:gd name="connsiteY0" fmla="*/ 323462 h 2034681"/>
              <a:gd name="connsiteX1" fmla="*/ 736840 w 1613467"/>
              <a:gd name="connsiteY1" fmla="*/ 0 h 2034681"/>
              <a:gd name="connsiteX2" fmla="*/ 1095413 w 1613467"/>
              <a:gd name="connsiteY2" fmla="*/ 104206 h 2034681"/>
              <a:gd name="connsiteX3" fmla="*/ 1258763 w 1613467"/>
              <a:gd name="connsiteY3" fmla="*/ 234107 h 2034681"/>
              <a:gd name="connsiteX4" fmla="*/ 1408833 w 1613467"/>
              <a:gd name="connsiteY4" fmla="*/ 451084 h 2034681"/>
              <a:gd name="connsiteX5" fmla="*/ 1492942 w 1613467"/>
              <a:gd name="connsiteY5" fmla="*/ 729917 h 2034681"/>
              <a:gd name="connsiteX6" fmla="*/ 1499518 w 1613467"/>
              <a:gd name="connsiteY6" fmla="*/ 1034438 h 2034681"/>
              <a:gd name="connsiteX7" fmla="*/ 1500468 w 1613467"/>
              <a:gd name="connsiteY7" fmla="*/ 1481246 h 2034681"/>
              <a:gd name="connsiteX8" fmla="*/ 1499140 w 1613467"/>
              <a:gd name="connsiteY8" fmla="*/ 1835736 h 2034681"/>
              <a:gd name="connsiteX9" fmla="*/ 1504495 w 1613467"/>
              <a:gd name="connsiteY9" fmla="*/ 2034681 h 2034681"/>
              <a:gd name="connsiteX10" fmla="*/ 11472 w 1613467"/>
              <a:gd name="connsiteY10" fmla="*/ 2033287 h 2034681"/>
              <a:gd name="connsiteX11" fmla="*/ 184213 w 1613467"/>
              <a:gd name="connsiteY11" fmla="*/ 323462 h 2034681"/>
              <a:gd name="connsiteX0" fmla="*/ 184213 w 1621876"/>
              <a:gd name="connsiteY0" fmla="*/ 323462 h 2034681"/>
              <a:gd name="connsiteX1" fmla="*/ 736840 w 1621876"/>
              <a:gd name="connsiteY1" fmla="*/ 0 h 2034681"/>
              <a:gd name="connsiteX2" fmla="*/ 1095413 w 1621876"/>
              <a:gd name="connsiteY2" fmla="*/ 104206 h 2034681"/>
              <a:gd name="connsiteX3" fmla="*/ 1258763 w 1621876"/>
              <a:gd name="connsiteY3" fmla="*/ 234107 h 2034681"/>
              <a:gd name="connsiteX4" fmla="*/ 1408833 w 1621876"/>
              <a:gd name="connsiteY4" fmla="*/ 451084 h 2034681"/>
              <a:gd name="connsiteX5" fmla="*/ 1492942 w 1621876"/>
              <a:gd name="connsiteY5" fmla="*/ 729917 h 2034681"/>
              <a:gd name="connsiteX6" fmla="*/ 1499518 w 1621876"/>
              <a:gd name="connsiteY6" fmla="*/ 1034438 h 2034681"/>
              <a:gd name="connsiteX7" fmla="*/ 1500468 w 1621876"/>
              <a:gd name="connsiteY7" fmla="*/ 1481246 h 2034681"/>
              <a:gd name="connsiteX8" fmla="*/ 1499140 w 1621876"/>
              <a:gd name="connsiteY8" fmla="*/ 1835736 h 2034681"/>
              <a:gd name="connsiteX9" fmla="*/ 1499140 w 1621876"/>
              <a:gd name="connsiteY9" fmla="*/ 1975628 h 2034681"/>
              <a:gd name="connsiteX10" fmla="*/ 1504495 w 1621876"/>
              <a:gd name="connsiteY10" fmla="*/ 2034681 h 2034681"/>
              <a:gd name="connsiteX11" fmla="*/ 11472 w 1621876"/>
              <a:gd name="connsiteY11" fmla="*/ 2033287 h 2034681"/>
              <a:gd name="connsiteX12" fmla="*/ 184213 w 1621876"/>
              <a:gd name="connsiteY12" fmla="*/ 323462 h 2034681"/>
              <a:gd name="connsiteX0" fmla="*/ 184213 w 1613467"/>
              <a:gd name="connsiteY0" fmla="*/ 323462 h 2034681"/>
              <a:gd name="connsiteX1" fmla="*/ 736840 w 1613467"/>
              <a:gd name="connsiteY1" fmla="*/ 0 h 2034681"/>
              <a:gd name="connsiteX2" fmla="*/ 1095413 w 1613467"/>
              <a:gd name="connsiteY2" fmla="*/ 104206 h 2034681"/>
              <a:gd name="connsiteX3" fmla="*/ 1258763 w 1613467"/>
              <a:gd name="connsiteY3" fmla="*/ 234107 h 2034681"/>
              <a:gd name="connsiteX4" fmla="*/ 1408833 w 1613467"/>
              <a:gd name="connsiteY4" fmla="*/ 451084 h 2034681"/>
              <a:gd name="connsiteX5" fmla="*/ 1492942 w 1613467"/>
              <a:gd name="connsiteY5" fmla="*/ 729917 h 2034681"/>
              <a:gd name="connsiteX6" fmla="*/ 1499518 w 1613467"/>
              <a:gd name="connsiteY6" fmla="*/ 1034438 h 2034681"/>
              <a:gd name="connsiteX7" fmla="*/ 1500468 w 1613467"/>
              <a:gd name="connsiteY7" fmla="*/ 1481246 h 2034681"/>
              <a:gd name="connsiteX8" fmla="*/ 1499140 w 1613467"/>
              <a:gd name="connsiteY8" fmla="*/ 1835736 h 2034681"/>
              <a:gd name="connsiteX9" fmla="*/ 1504495 w 1613467"/>
              <a:gd name="connsiteY9" fmla="*/ 2034681 h 2034681"/>
              <a:gd name="connsiteX10" fmla="*/ 11472 w 1613467"/>
              <a:gd name="connsiteY10" fmla="*/ 2033287 h 2034681"/>
              <a:gd name="connsiteX11" fmla="*/ 184213 w 1613467"/>
              <a:gd name="connsiteY11" fmla="*/ 323462 h 2034681"/>
              <a:gd name="connsiteX0" fmla="*/ 1504495 w 1635471"/>
              <a:gd name="connsiteY0" fmla="*/ 2034681 h 2103200"/>
              <a:gd name="connsiteX1" fmla="*/ 11472 w 1635471"/>
              <a:gd name="connsiteY1" fmla="*/ 2033287 h 2103200"/>
              <a:gd name="connsiteX2" fmla="*/ 184213 w 1635471"/>
              <a:gd name="connsiteY2" fmla="*/ 323462 h 2103200"/>
              <a:gd name="connsiteX3" fmla="*/ 736840 w 1635471"/>
              <a:gd name="connsiteY3" fmla="*/ 0 h 2103200"/>
              <a:gd name="connsiteX4" fmla="*/ 1095413 w 1635471"/>
              <a:gd name="connsiteY4" fmla="*/ 104206 h 2103200"/>
              <a:gd name="connsiteX5" fmla="*/ 1258763 w 1635471"/>
              <a:gd name="connsiteY5" fmla="*/ 234107 h 2103200"/>
              <a:gd name="connsiteX6" fmla="*/ 1408833 w 1635471"/>
              <a:gd name="connsiteY6" fmla="*/ 451084 h 2103200"/>
              <a:gd name="connsiteX7" fmla="*/ 1492942 w 1635471"/>
              <a:gd name="connsiteY7" fmla="*/ 729917 h 2103200"/>
              <a:gd name="connsiteX8" fmla="*/ 1499518 w 1635471"/>
              <a:gd name="connsiteY8" fmla="*/ 1034438 h 2103200"/>
              <a:gd name="connsiteX9" fmla="*/ 1500468 w 1635471"/>
              <a:gd name="connsiteY9" fmla="*/ 1481246 h 2103200"/>
              <a:gd name="connsiteX10" fmla="*/ 1499140 w 1635471"/>
              <a:gd name="connsiteY10" fmla="*/ 1835736 h 2103200"/>
              <a:gd name="connsiteX11" fmla="*/ 1568241 w 1635471"/>
              <a:gd name="connsiteY11" fmla="*/ 2103200 h 2103200"/>
              <a:gd name="connsiteX0" fmla="*/ 1504495 w 1635471"/>
              <a:gd name="connsiteY0" fmla="*/ 2034681 h 2103200"/>
              <a:gd name="connsiteX1" fmla="*/ 11472 w 1635471"/>
              <a:gd name="connsiteY1" fmla="*/ 2033287 h 2103200"/>
              <a:gd name="connsiteX2" fmla="*/ 184213 w 1635471"/>
              <a:gd name="connsiteY2" fmla="*/ 323462 h 2103200"/>
              <a:gd name="connsiteX3" fmla="*/ 736840 w 1635471"/>
              <a:gd name="connsiteY3" fmla="*/ 0 h 2103200"/>
              <a:gd name="connsiteX4" fmla="*/ 1095413 w 1635471"/>
              <a:gd name="connsiteY4" fmla="*/ 104206 h 2103200"/>
              <a:gd name="connsiteX5" fmla="*/ 1258763 w 1635471"/>
              <a:gd name="connsiteY5" fmla="*/ 234107 h 2103200"/>
              <a:gd name="connsiteX6" fmla="*/ 1408833 w 1635471"/>
              <a:gd name="connsiteY6" fmla="*/ 451084 h 2103200"/>
              <a:gd name="connsiteX7" fmla="*/ 1492942 w 1635471"/>
              <a:gd name="connsiteY7" fmla="*/ 729917 h 2103200"/>
              <a:gd name="connsiteX8" fmla="*/ 1499518 w 1635471"/>
              <a:gd name="connsiteY8" fmla="*/ 1034438 h 2103200"/>
              <a:gd name="connsiteX9" fmla="*/ 1500468 w 1635471"/>
              <a:gd name="connsiteY9" fmla="*/ 1481246 h 2103200"/>
              <a:gd name="connsiteX10" fmla="*/ 1499140 w 1635471"/>
              <a:gd name="connsiteY10" fmla="*/ 1835736 h 2103200"/>
              <a:gd name="connsiteX11" fmla="*/ 1568241 w 1635471"/>
              <a:gd name="connsiteY11" fmla="*/ 2103200 h 2103200"/>
              <a:gd name="connsiteX12" fmla="*/ 1504495 w 1635471"/>
              <a:gd name="connsiteY12" fmla="*/ 2034681 h 2103200"/>
              <a:gd name="connsiteX0" fmla="*/ 1504495 w 1580205"/>
              <a:gd name="connsiteY0" fmla="*/ 2034681 h 2034681"/>
              <a:gd name="connsiteX1" fmla="*/ 11472 w 1580205"/>
              <a:gd name="connsiteY1" fmla="*/ 2033287 h 2034681"/>
              <a:gd name="connsiteX2" fmla="*/ 184213 w 1580205"/>
              <a:gd name="connsiteY2" fmla="*/ 323462 h 2034681"/>
              <a:gd name="connsiteX3" fmla="*/ 736840 w 1580205"/>
              <a:gd name="connsiteY3" fmla="*/ 0 h 2034681"/>
              <a:gd name="connsiteX4" fmla="*/ 1095413 w 1580205"/>
              <a:gd name="connsiteY4" fmla="*/ 104206 h 2034681"/>
              <a:gd name="connsiteX5" fmla="*/ 1258763 w 1580205"/>
              <a:gd name="connsiteY5" fmla="*/ 234107 h 2034681"/>
              <a:gd name="connsiteX6" fmla="*/ 1408833 w 1580205"/>
              <a:gd name="connsiteY6" fmla="*/ 451084 h 2034681"/>
              <a:gd name="connsiteX7" fmla="*/ 1492942 w 1580205"/>
              <a:gd name="connsiteY7" fmla="*/ 729917 h 2034681"/>
              <a:gd name="connsiteX8" fmla="*/ 1499518 w 1580205"/>
              <a:gd name="connsiteY8" fmla="*/ 1034438 h 2034681"/>
              <a:gd name="connsiteX9" fmla="*/ 1500468 w 1580205"/>
              <a:gd name="connsiteY9" fmla="*/ 1481246 h 2034681"/>
              <a:gd name="connsiteX10" fmla="*/ 1499140 w 1580205"/>
              <a:gd name="connsiteY10" fmla="*/ 1835736 h 2034681"/>
              <a:gd name="connsiteX11" fmla="*/ 1497854 w 1580205"/>
              <a:gd name="connsiteY11" fmla="*/ 1833407 h 2034681"/>
              <a:gd name="connsiteX12" fmla="*/ 1504495 w 1580205"/>
              <a:gd name="connsiteY12" fmla="*/ 2034681 h 2034681"/>
              <a:gd name="connsiteX0" fmla="*/ 1497854 w 1562886"/>
              <a:gd name="connsiteY0" fmla="*/ 1833407 h 2034681"/>
              <a:gd name="connsiteX1" fmla="*/ 1504495 w 1562886"/>
              <a:gd name="connsiteY1" fmla="*/ 2034681 h 2034681"/>
              <a:gd name="connsiteX2" fmla="*/ 11472 w 1562886"/>
              <a:gd name="connsiteY2" fmla="*/ 2033287 h 2034681"/>
              <a:gd name="connsiteX3" fmla="*/ 184213 w 1562886"/>
              <a:gd name="connsiteY3" fmla="*/ 323462 h 2034681"/>
              <a:gd name="connsiteX4" fmla="*/ 736840 w 1562886"/>
              <a:gd name="connsiteY4" fmla="*/ 0 h 2034681"/>
              <a:gd name="connsiteX5" fmla="*/ 1095413 w 1562886"/>
              <a:gd name="connsiteY5" fmla="*/ 104206 h 2034681"/>
              <a:gd name="connsiteX6" fmla="*/ 1258763 w 1562886"/>
              <a:gd name="connsiteY6" fmla="*/ 234107 h 2034681"/>
              <a:gd name="connsiteX7" fmla="*/ 1408833 w 1562886"/>
              <a:gd name="connsiteY7" fmla="*/ 451084 h 2034681"/>
              <a:gd name="connsiteX8" fmla="*/ 1492942 w 1562886"/>
              <a:gd name="connsiteY8" fmla="*/ 729917 h 2034681"/>
              <a:gd name="connsiteX9" fmla="*/ 1499518 w 1562886"/>
              <a:gd name="connsiteY9" fmla="*/ 1034438 h 2034681"/>
              <a:gd name="connsiteX10" fmla="*/ 1500468 w 1562886"/>
              <a:gd name="connsiteY10" fmla="*/ 1481246 h 2034681"/>
              <a:gd name="connsiteX11" fmla="*/ 1562886 w 1562886"/>
              <a:gd name="connsiteY11" fmla="*/ 1904255 h 2034681"/>
              <a:gd name="connsiteX0" fmla="*/ 1497854 w 1504495"/>
              <a:gd name="connsiteY0" fmla="*/ 1833407 h 2034681"/>
              <a:gd name="connsiteX1" fmla="*/ 1504495 w 1504495"/>
              <a:gd name="connsiteY1" fmla="*/ 2034681 h 2034681"/>
              <a:gd name="connsiteX2" fmla="*/ 11472 w 1504495"/>
              <a:gd name="connsiteY2" fmla="*/ 2033287 h 2034681"/>
              <a:gd name="connsiteX3" fmla="*/ 184213 w 1504495"/>
              <a:gd name="connsiteY3" fmla="*/ 323462 h 2034681"/>
              <a:gd name="connsiteX4" fmla="*/ 736840 w 1504495"/>
              <a:gd name="connsiteY4" fmla="*/ 0 h 2034681"/>
              <a:gd name="connsiteX5" fmla="*/ 1095413 w 1504495"/>
              <a:gd name="connsiteY5" fmla="*/ 104206 h 2034681"/>
              <a:gd name="connsiteX6" fmla="*/ 1258763 w 1504495"/>
              <a:gd name="connsiteY6" fmla="*/ 234107 h 2034681"/>
              <a:gd name="connsiteX7" fmla="*/ 1408833 w 1504495"/>
              <a:gd name="connsiteY7" fmla="*/ 451084 h 2034681"/>
              <a:gd name="connsiteX8" fmla="*/ 1492942 w 1504495"/>
              <a:gd name="connsiteY8" fmla="*/ 729917 h 2034681"/>
              <a:gd name="connsiteX9" fmla="*/ 1499518 w 1504495"/>
              <a:gd name="connsiteY9" fmla="*/ 1034438 h 2034681"/>
              <a:gd name="connsiteX10" fmla="*/ 1500468 w 1504495"/>
              <a:gd name="connsiteY10" fmla="*/ 1481246 h 2034681"/>
              <a:gd name="connsiteX11" fmla="*/ 1500468 w 1504495"/>
              <a:gd name="connsiteY11" fmla="*/ 1831454 h 2034681"/>
              <a:gd name="connsiteX0" fmla="*/ 1497854 w 1504495"/>
              <a:gd name="connsiteY0" fmla="*/ 1833407 h 2034681"/>
              <a:gd name="connsiteX1" fmla="*/ 1504495 w 1504495"/>
              <a:gd name="connsiteY1" fmla="*/ 2034681 h 2034681"/>
              <a:gd name="connsiteX2" fmla="*/ 11472 w 1504495"/>
              <a:gd name="connsiteY2" fmla="*/ 2033287 h 2034681"/>
              <a:gd name="connsiteX3" fmla="*/ 184213 w 1504495"/>
              <a:gd name="connsiteY3" fmla="*/ 323462 h 2034681"/>
              <a:gd name="connsiteX4" fmla="*/ 736840 w 1504495"/>
              <a:gd name="connsiteY4" fmla="*/ 0 h 2034681"/>
              <a:gd name="connsiteX5" fmla="*/ 1095413 w 1504495"/>
              <a:gd name="connsiteY5" fmla="*/ 104206 h 2034681"/>
              <a:gd name="connsiteX6" fmla="*/ 1258763 w 1504495"/>
              <a:gd name="connsiteY6" fmla="*/ 234107 h 2034681"/>
              <a:gd name="connsiteX7" fmla="*/ 1408833 w 1504495"/>
              <a:gd name="connsiteY7" fmla="*/ 451084 h 2034681"/>
              <a:gd name="connsiteX8" fmla="*/ 1492942 w 1504495"/>
              <a:gd name="connsiteY8" fmla="*/ 729917 h 2034681"/>
              <a:gd name="connsiteX9" fmla="*/ 1499518 w 1504495"/>
              <a:gd name="connsiteY9" fmla="*/ 1034438 h 2034681"/>
              <a:gd name="connsiteX10" fmla="*/ 1500468 w 1504495"/>
              <a:gd name="connsiteY10" fmla="*/ 1481246 h 2034681"/>
              <a:gd name="connsiteX11" fmla="*/ 1500468 w 1504495"/>
              <a:gd name="connsiteY11" fmla="*/ 1831454 h 203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04495" h="2034681">
                <a:moveTo>
                  <a:pt x="1497854" y="1833407"/>
                </a:moveTo>
                <a:lnTo>
                  <a:pt x="1504495" y="2034681"/>
                </a:lnTo>
                <a:lnTo>
                  <a:pt x="11472" y="2033287"/>
                </a:lnTo>
                <a:cubicBezTo>
                  <a:pt x="11473" y="1309386"/>
                  <a:pt x="-66523" y="586003"/>
                  <a:pt x="184213" y="323462"/>
                </a:cubicBezTo>
                <a:cubicBezTo>
                  <a:pt x="452300" y="6469"/>
                  <a:pt x="604894" y="27978"/>
                  <a:pt x="736840" y="0"/>
                </a:cubicBezTo>
                <a:cubicBezTo>
                  <a:pt x="1012216" y="27693"/>
                  <a:pt x="1008205" y="81366"/>
                  <a:pt x="1095413" y="104206"/>
                </a:cubicBezTo>
                <a:cubicBezTo>
                  <a:pt x="1141693" y="138166"/>
                  <a:pt x="1213167" y="172012"/>
                  <a:pt x="1258763" y="234107"/>
                </a:cubicBezTo>
                <a:cubicBezTo>
                  <a:pt x="1288865" y="282403"/>
                  <a:pt x="1365819" y="360122"/>
                  <a:pt x="1408833" y="451084"/>
                </a:cubicBezTo>
                <a:cubicBezTo>
                  <a:pt x="1471123" y="570296"/>
                  <a:pt x="1472073" y="626030"/>
                  <a:pt x="1492942" y="729917"/>
                </a:cubicBezTo>
                <a:cubicBezTo>
                  <a:pt x="1513811" y="833804"/>
                  <a:pt x="1498264" y="909217"/>
                  <a:pt x="1499518" y="1034438"/>
                </a:cubicBezTo>
                <a:cubicBezTo>
                  <a:pt x="1500772" y="1159659"/>
                  <a:pt x="1502303" y="1941051"/>
                  <a:pt x="1500468" y="1481246"/>
                </a:cubicBezTo>
                <a:cubicBezTo>
                  <a:pt x="1503947" y="1615272"/>
                  <a:pt x="1499798" y="1664986"/>
                  <a:pt x="1500468" y="1831454"/>
                </a:cubicBezTo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object 2"/>
          <p:cNvGrpSpPr/>
          <p:nvPr/>
        </p:nvGrpSpPr>
        <p:grpSpPr>
          <a:xfrm>
            <a:off x="19665" y="3849959"/>
            <a:ext cx="18288000" cy="6541352"/>
            <a:chOff x="0" y="3746073"/>
            <a:chExt cx="18288000" cy="6541352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746073"/>
              <a:ext cx="18287999" cy="65409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8106200"/>
              <a:ext cx="18288000" cy="2181225"/>
            </a:xfrm>
            <a:custGeom>
              <a:avLst/>
              <a:gdLst/>
              <a:ahLst/>
              <a:cxnLst/>
              <a:rect l="l" t="t" r="r" b="b"/>
              <a:pathLst>
                <a:path w="18288000" h="2181225">
                  <a:moveTo>
                    <a:pt x="0" y="2180799"/>
                  </a:moveTo>
                  <a:lnTo>
                    <a:pt x="0" y="0"/>
                  </a:lnTo>
                  <a:lnTo>
                    <a:pt x="18287999" y="0"/>
                  </a:lnTo>
                  <a:lnTo>
                    <a:pt x="18287999" y="2180799"/>
                  </a:lnTo>
                  <a:lnTo>
                    <a:pt x="0" y="21807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0" y="0"/>
            <a:ext cx="18288000" cy="1721485"/>
          </a:xfrm>
          <a:custGeom>
            <a:avLst/>
            <a:gdLst/>
            <a:ahLst/>
            <a:cxnLst/>
            <a:rect l="l" t="t" r="r" b="b"/>
            <a:pathLst>
              <a:path w="18288000" h="1721485">
                <a:moveTo>
                  <a:pt x="0" y="0"/>
                </a:moveTo>
                <a:lnTo>
                  <a:pt x="18287999" y="0"/>
                </a:lnTo>
                <a:lnTo>
                  <a:pt x="18287999" y="1721469"/>
                </a:lnTo>
                <a:lnTo>
                  <a:pt x="0" y="172146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80697" y="2465028"/>
            <a:ext cx="2571115" cy="2971800"/>
          </a:xfrm>
          <a:custGeom>
            <a:avLst/>
            <a:gdLst/>
            <a:ahLst/>
            <a:cxnLst/>
            <a:rect l="l" t="t" r="r" b="b"/>
            <a:pathLst>
              <a:path w="2571115" h="2971800">
                <a:moveTo>
                  <a:pt x="150248" y="1485899"/>
                </a:moveTo>
                <a:lnTo>
                  <a:pt x="32216" y="1485899"/>
                </a:lnTo>
                <a:lnTo>
                  <a:pt x="56961" y="1460499"/>
                </a:lnTo>
                <a:lnTo>
                  <a:pt x="75223" y="1447799"/>
                </a:lnTo>
                <a:lnTo>
                  <a:pt x="87988" y="1422399"/>
                </a:lnTo>
                <a:lnTo>
                  <a:pt x="87988" y="1219199"/>
                </a:lnTo>
                <a:lnTo>
                  <a:pt x="89641" y="1168399"/>
                </a:lnTo>
                <a:lnTo>
                  <a:pt x="93325" y="1117599"/>
                </a:lnTo>
                <a:lnTo>
                  <a:pt x="99020" y="1066799"/>
                </a:lnTo>
                <a:lnTo>
                  <a:pt x="106706" y="1015999"/>
                </a:lnTo>
                <a:lnTo>
                  <a:pt x="116365" y="965199"/>
                </a:lnTo>
                <a:lnTo>
                  <a:pt x="127976" y="927099"/>
                </a:lnTo>
                <a:lnTo>
                  <a:pt x="141520" y="876299"/>
                </a:lnTo>
                <a:lnTo>
                  <a:pt x="156977" y="825499"/>
                </a:lnTo>
                <a:lnTo>
                  <a:pt x="174329" y="787399"/>
                </a:lnTo>
                <a:lnTo>
                  <a:pt x="193556" y="736599"/>
                </a:lnTo>
                <a:lnTo>
                  <a:pt x="214638" y="698499"/>
                </a:lnTo>
                <a:lnTo>
                  <a:pt x="237555" y="647699"/>
                </a:lnTo>
                <a:lnTo>
                  <a:pt x="262289" y="609599"/>
                </a:lnTo>
                <a:lnTo>
                  <a:pt x="288820" y="558799"/>
                </a:lnTo>
                <a:lnTo>
                  <a:pt x="317128" y="520699"/>
                </a:lnTo>
                <a:lnTo>
                  <a:pt x="347194" y="482599"/>
                </a:lnTo>
                <a:lnTo>
                  <a:pt x="378999" y="444499"/>
                </a:lnTo>
                <a:lnTo>
                  <a:pt x="412522" y="406399"/>
                </a:lnTo>
                <a:lnTo>
                  <a:pt x="447745" y="368299"/>
                </a:lnTo>
                <a:lnTo>
                  <a:pt x="484648" y="330199"/>
                </a:lnTo>
                <a:lnTo>
                  <a:pt x="523156" y="292099"/>
                </a:lnTo>
                <a:lnTo>
                  <a:pt x="562901" y="266699"/>
                </a:lnTo>
                <a:lnTo>
                  <a:pt x="603781" y="228599"/>
                </a:lnTo>
                <a:lnTo>
                  <a:pt x="645697" y="203199"/>
                </a:lnTo>
                <a:lnTo>
                  <a:pt x="688550" y="177799"/>
                </a:lnTo>
                <a:lnTo>
                  <a:pt x="732238" y="152399"/>
                </a:lnTo>
                <a:lnTo>
                  <a:pt x="821722" y="101599"/>
                </a:lnTo>
                <a:lnTo>
                  <a:pt x="867317" y="88899"/>
                </a:lnTo>
                <a:lnTo>
                  <a:pt x="913348" y="63499"/>
                </a:lnTo>
                <a:lnTo>
                  <a:pt x="1146534" y="0"/>
                </a:lnTo>
                <a:lnTo>
                  <a:pt x="1193613" y="0"/>
                </a:lnTo>
                <a:lnTo>
                  <a:pt x="1147338" y="12699"/>
                </a:lnTo>
                <a:lnTo>
                  <a:pt x="1100897" y="12699"/>
                </a:lnTo>
                <a:lnTo>
                  <a:pt x="961578" y="50799"/>
                </a:lnTo>
                <a:lnTo>
                  <a:pt x="915471" y="76199"/>
                </a:lnTo>
                <a:lnTo>
                  <a:pt x="869696" y="88899"/>
                </a:lnTo>
                <a:lnTo>
                  <a:pt x="824352" y="114299"/>
                </a:lnTo>
                <a:lnTo>
                  <a:pt x="779540" y="126999"/>
                </a:lnTo>
                <a:lnTo>
                  <a:pt x="691906" y="177799"/>
                </a:lnTo>
                <a:lnTo>
                  <a:pt x="649284" y="215899"/>
                </a:lnTo>
                <a:lnTo>
                  <a:pt x="607591" y="241299"/>
                </a:lnTo>
                <a:lnTo>
                  <a:pt x="566927" y="266699"/>
                </a:lnTo>
                <a:lnTo>
                  <a:pt x="527391" y="304799"/>
                </a:lnTo>
                <a:lnTo>
                  <a:pt x="489083" y="342899"/>
                </a:lnTo>
                <a:lnTo>
                  <a:pt x="452371" y="368299"/>
                </a:lnTo>
                <a:lnTo>
                  <a:pt x="417330" y="406399"/>
                </a:lnTo>
                <a:lnTo>
                  <a:pt x="383980" y="444499"/>
                </a:lnTo>
                <a:lnTo>
                  <a:pt x="352340" y="482599"/>
                </a:lnTo>
                <a:lnTo>
                  <a:pt x="322430" y="520699"/>
                </a:lnTo>
                <a:lnTo>
                  <a:pt x="294268" y="571499"/>
                </a:lnTo>
                <a:lnTo>
                  <a:pt x="267874" y="609599"/>
                </a:lnTo>
                <a:lnTo>
                  <a:pt x="243269" y="647699"/>
                </a:lnTo>
                <a:lnTo>
                  <a:pt x="220470" y="698499"/>
                </a:lnTo>
                <a:lnTo>
                  <a:pt x="199497" y="736599"/>
                </a:lnTo>
                <a:lnTo>
                  <a:pt x="180370" y="787399"/>
                </a:lnTo>
                <a:lnTo>
                  <a:pt x="163108" y="825499"/>
                </a:lnTo>
                <a:lnTo>
                  <a:pt x="147730" y="876299"/>
                </a:lnTo>
                <a:lnTo>
                  <a:pt x="134256" y="927099"/>
                </a:lnTo>
                <a:lnTo>
                  <a:pt x="122706" y="965199"/>
                </a:lnTo>
                <a:lnTo>
                  <a:pt x="113097" y="1015999"/>
                </a:lnTo>
                <a:lnTo>
                  <a:pt x="105451" y="1066799"/>
                </a:lnTo>
                <a:lnTo>
                  <a:pt x="99785" y="1117599"/>
                </a:lnTo>
                <a:lnTo>
                  <a:pt x="96121" y="1168399"/>
                </a:lnTo>
                <a:lnTo>
                  <a:pt x="94476" y="1219199"/>
                </a:lnTo>
                <a:lnTo>
                  <a:pt x="94476" y="1422399"/>
                </a:lnTo>
                <a:lnTo>
                  <a:pt x="107241" y="1447799"/>
                </a:lnTo>
                <a:lnTo>
                  <a:pt x="125503" y="1460499"/>
                </a:lnTo>
                <a:lnTo>
                  <a:pt x="150248" y="1485899"/>
                </a:lnTo>
                <a:close/>
              </a:path>
              <a:path w="2571115" h="2971800">
                <a:moveTo>
                  <a:pt x="2538315" y="1485899"/>
                </a:moveTo>
                <a:lnTo>
                  <a:pt x="2420283" y="1485899"/>
                </a:lnTo>
                <a:lnTo>
                  <a:pt x="2445028" y="1460499"/>
                </a:lnTo>
                <a:lnTo>
                  <a:pt x="2463289" y="1447799"/>
                </a:lnTo>
                <a:lnTo>
                  <a:pt x="2476055" y="1422399"/>
                </a:lnTo>
                <a:lnTo>
                  <a:pt x="2476055" y="1219199"/>
                </a:lnTo>
                <a:lnTo>
                  <a:pt x="2474410" y="1168399"/>
                </a:lnTo>
                <a:lnTo>
                  <a:pt x="2470745" y="1117599"/>
                </a:lnTo>
                <a:lnTo>
                  <a:pt x="2465080" y="1066799"/>
                </a:lnTo>
                <a:lnTo>
                  <a:pt x="2457433" y="1015999"/>
                </a:lnTo>
                <a:lnTo>
                  <a:pt x="2447825" y="965199"/>
                </a:lnTo>
                <a:lnTo>
                  <a:pt x="2436274" y="927099"/>
                </a:lnTo>
                <a:lnTo>
                  <a:pt x="2422801" y="876299"/>
                </a:lnTo>
                <a:lnTo>
                  <a:pt x="2407423" y="825499"/>
                </a:lnTo>
                <a:lnTo>
                  <a:pt x="2390161" y="787399"/>
                </a:lnTo>
                <a:lnTo>
                  <a:pt x="2371034" y="736599"/>
                </a:lnTo>
                <a:lnTo>
                  <a:pt x="2350062" y="698499"/>
                </a:lnTo>
                <a:lnTo>
                  <a:pt x="2327263" y="647699"/>
                </a:lnTo>
                <a:lnTo>
                  <a:pt x="2302657" y="609599"/>
                </a:lnTo>
                <a:lnTo>
                  <a:pt x="2276264" y="571499"/>
                </a:lnTo>
                <a:lnTo>
                  <a:pt x="2248103" y="520699"/>
                </a:lnTo>
                <a:lnTo>
                  <a:pt x="2218193" y="482599"/>
                </a:lnTo>
                <a:lnTo>
                  <a:pt x="2186553" y="444499"/>
                </a:lnTo>
                <a:lnTo>
                  <a:pt x="2153203" y="406399"/>
                </a:lnTo>
                <a:lnTo>
                  <a:pt x="2118163" y="368299"/>
                </a:lnTo>
                <a:lnTo>
                  <a:pt x="2081451" y="342899"/>
                </a:lnTo>
                <a:lnTo>
                  <a:pt x="2043143" y="304799"/>
                </a:lnTo>
                <a:lnTo>
                  <a:pt x="2003606" y="266699"/>
                </a:lnTo>
                <a:lnTo>
                  <a:pt x="1962942" y="241299"/>
                </a:lnTo>
                <a:lnTo>
                  <a:pt x="1921249" y="215899"/>
                </a:lnTo>
                <a:lnTo>
                  <a:pt x="1878627" y="177799"/>
                </a:lnTo>
                <a:lnTo>
                  <a:pt x="1790993" y="126999"/>
                </a:lnTo>
                <a:lnTo>
                  <a:pt x="1746181" y="114299"/>
                </a:lnTo>
                <a:lnTo>
                  <a:pt x="1700838" y="88899"/>
                </a:lnTo>
                <a:lnTo>
                  <a:pt x="1655062" y="76199"/>
                </a:lnTo>
                <a:lnTo>
                  <a:pt x="1608955" y="50799"/>
                </a:lnTo>
                <a:lnTo>
                  <a:pt x="1469637" y="12699"/>
                </a:lnTo>
                <a:lnTo>
                  <a:pt x="1423197" y="12699"/>
                </a:lnTo>
                <a:lnTo>
                  <a:pt x="1376922" y="0"/>
                </a:lnTo>
                <a:lnTo>
                  <a:pt x="1423999" y="0"/>
                </a:lnTo>
                <a:lnTo>
                  <a:pt x="1657183" y="63499"/>
                </a:lnTo>
                <a:lnTo>
                  <a:pt x="1703214" y="88899"/>
                </a:lnTo>
                <a:lnTo>
                  <a:pt x="1748809" y="101599"/>
                </a:lnTo>
                <a:lnTo>
                  <a:pt x="1838293" y="152399"/>
                </a:lnTo>
                <a:lnTo>
                  <a:pt x="1881981" y="177799"/>
                </a:lnTo>
                <a:lnTo>
                  <a:pt x="1924833" y="203199"/>
                </a:lnTo>
                <a:lnTo>
                  <a:pt x="1966749" y="228599"/>
                </a:lnTo>
                <a:lnTo>
                  <a:pt x="2007630" y="266699"/>
                </a:lnTo>
                <a:lnTo>
                  <a:pt x="2047374" y="292099"/>
                </a:lnTo>
                <a:lnTo>
                  <a:pt x="2085882" y="330199"/>
                </a:lnTo>
                <a:lnTo>
                  <a:pt x="2122785" y="368299"/>
                </a:lnTo>
                <a:lnTo>
                  <a:pt x="2158008" y="406399"/>
                </a:lnTo>
                <a:lnTo>
                  <a:pt x="2191532" y="444499"/>
                </a:lnTo>
                <a:lnTo>
                  <a:pt x="2223336" y="482599"/>
                </a:lnTo>
                <a:lnTo>
                  <a:pt x="2253402" y="520699"/>
                </a:lnTo>
                <a:lnTo>
                  <a:pt x="2281710" y="558799"/>
                </a:lnTo>
                <a:lnTo>
                  <a:pt x="2308241" y="609599"/>
                </a:lnTo>
                <a:lnTo>
                  <a:pt x="2332975" y="647699"/>
                </a:lnTo>
                <a:lnTo>
                  <a:pt x="2355893" y="698499"/>
                </a:lnTo>
                <a:lnTo>
                  <a:pt x="2376974" y="736599"/>
                </a:lnTo>
                <a:lnTo>
                  <a:pt x="2396201" y="787399"/>
                </a:lnTo>
                <a:lnTo>
                  <a:pt x="2413553" y="825499"/>
                </a:lnTo>
                <a:lnTo>
                  <a:pt x="2429011" y="876299"/>
                </a:lnTo>
                <a:lnTo>
                  <a:pt x="2442555" y="927099"/>
                </a:lnTo>
                <a:lnTo>
                  <a:pt x="2454166" y="965199"/>
                </a:lnTo>
                <a:lnTo>
                  <a:pt x="2463824" y="1015999"/>
                </a:lnTo>
                <a:lnTo>
                  <a:pt x="2471510" y="1066799"/>
                </a:lnTo>
                <a:lnTo>
                  <a:pt x="2477205" y="1117599"/>
                </a:lnTo>
                <a:lnTo>
                  <a:pt x="2480889" y="1168399"/>
                </a:lnTo>
                <a:lnTo>
                  <a:pt x="2482542" y="1219199"/>
                </a:lnTo>
                <a:lnTo>
                  <a:pt x="2482542" y="1422399"/>
                </a:lnTo>
                <a:lnTo>
                  <a:pt x="2495308" y="1447799"/>
                </a:lnTo>
                <a:lnTo>
                  <a:pt x="2513569" y="1460499"/>
                </a:lnTo>
                <a:lnTo>
                  <a:pt x="2538315" y="1485899"/>
                </a:lnTo>
                <a:close/>
              </a:path>
              <a:path w="2571115" h="2971800">
                <a:moveTo>
                  <a:pt x="1194122" y="139699"/>
                </a:moveTo>
                <a:lnTo>
                  <a:pt x="1147117" y="139699"/>
                </a:lnTo>
                <a:lnTo>
                  <a:pt x="1193520" y="126999"/>
                </a:lnTo>
                <a:lnTo>
                  <a:pt x="1239913" y="126999"/>
                </a:lnTo>
                <a:lnTo>
                  <a:pt x="1194122" y="139699"/>
                </a:lnTo>
                <a:close/>
              </a:path>
              <a:path w="2571115" h="2971800">
                <a:moveTo>
                  <a:pt x="1423417" y="139699"/>
                </a:moveTo>
                <a:lnTo>
                  <a:pt x="1376412" y="139699"/>
                </a:lnTo>
                <a:lnTo>
                  <a:pt x="1330621" y="126999"/>
                </a:lnTo>
                <a:lnTo>
                  <a:pt x="1377015" y="126999"/>
                </a:lnTo>
                <a:lnTo>
                  <a:pt x="1423417" y="139699"/>
                </a:lnTo>
                <a:close/>
              </a:path>
              <a:path w="2571115" h="2971800">
                <a:moveTo>
                  <a:pt x="2352792" y="2844799"/>
                </a:moveTo>
                <a:lnTo>
                  <a:pt x="217739" y="2844799"/>
                </a:lnTo>
                <a:lnTo>
                  <a:pt x="217739" y="1219199"/>
                </a:lnTo>
                <a:lnTo>
                  <a:pt x="219529" y="1168399"/>
                </a:lnTo>
                <a:lnTo>
                  <a:pt x="223559" y="1117599"/>
                </a:lnTo>
                <a:lnTo>
                  <a:pt x="229807" y="1066799"/>
                </a:lnTo>
                <a:lnTo>
                  <a:pt x="238247" y="1015999"/>
                </a:lnTo>
                <a:lnTo>
                  <a:pt x="248857" y="977899"/>
                </a:lnTo>
                <a:lnTo>
                  <a:pt x="261612" y="927099"/>
                </a:lnTo>
                <a:lnTo>
                  <a:pt x="276488" y="876299"/>
                </a:lnTo>
                <a:lnTo>
                  <a:pt x="293462" y="838199"/>
                </a:lnTo>
                <a:lnTo>
                  <a:pt x="312509" y="787399"/>
                </a:lnTo>
                <a:lnTo>
                  <a:pt x="333605" y="749299"/>
                </a:lnTo>
                <a:lnTo>
                  <a:pt x="356727" y="698499"/>
                </a:lnTo>
                <a:lnTo>
                  <a:pt x="381851" y="660399"/>
                </a:lnTo>
                <a:lnTo>
                  <a:pt x="408952" y="622299"/>
                </a:lnTo>
                <a:lnTo>
                  <a:pt x="438007" y="584199"/>
                </a:lnTo>
                <a:lnTo>
                  <a:pt x="468992" y="533399"/>
                </a:lnTo>
                <a:lnTo>
                  <a:pt x="501883" y="495299"/>
                </a:lnTo>
                <a:lnTo>
                  <a:pt x="536656" y="457199"/>
                </a:lnTo>
                <a:lnTo>
                  <a:pt x="573286" y="431799"/>
                </a:lnTo>
                <a:lnTo>
                  <a:pt x="612194" y="393699"/>
                </a:lnTo>
                <a:lnTo>
                  <a:pt x="652438" y="355599"/>
                </a:lnTo>
                <a:lnTo>
                  <a:pt x="693892" y="330199"/>
                </a:lnTo>
                <a:lnTo>
                  <a:pt x="736430" y="304799"/>
                </a:lnTo>
                <a:lnTo>
                  <a:pt x="779924" y="266699"/>
                </a:lnTo>
                <a:lnTo>
                  <a:pt x="824249" y="253999"/>
                </a:lnTo>
                <a:lnTo>
                  <a:pt x="914881" y="203199"/>
                </a:lnTo>
                <a:lnTo>
                  <a:pt x="960935" y="190499"/>
                </a:lnTo>
                <a:lnTo>
                  <a:pt x="1007313" y="165099"/>
                </a:lnTo>
                <a:lnTo>
                  <a:pt x="1100530" y="139699"/>
                </a:lnTo>
                <a:lnTo>
                  <a:pt x="1148020" y="139699"/>
                </a:lnTo>
                <a:lnTo>
                  <a:pt x="963024" y="190499"/>
                </a:lnTo>
                <a:lnTo>
                  <a:pt x="917258" y="215899"/>
                </a:lnTo>
                <a:lnTo>
                  <a:pt x="871937" y="228599"/>
                </a:lnTo>
                <a:lnTo>
                  <a:pt x="783132" y="279399"/>
                </a:lnTo>
                <a:lnTo>
                  <a:pt x="739901" y="304799"/>
                </a:lnTo>
                <a:lnTo>
                  <a:pt x="697619" y="330199"/>
                </a:lnTo>
                <a:lnTo>
                  <a:pt x="656410" y="368299"/>
                </a:lnTo>
                <a:lnTo>
                  <a:pt x="616402" y="393699"/>
                </a:lnTo>
                <a:lnTo>
                  <a:pt x="577721" y="431799"/>
                </a:lnTo>
                <a:lnTo>
                  <a:pt x="541301" y="469899"/>
                </a:lnTo>
                <a:lnTo>
                  <a:pt x="506728" y="507999"/>
                </a:lnTo>
                <a:lnTo>
                  <a:pt x="474027" y="546099"/>
                </a:lnTo>
                <a:lnTo>
                  <a:pt x="443221" y="584199"/>
                </a:lnTo>
                <a:lnTo>
                  <a:pt x="414333" y="622299"/>
                </a:lnTo>
                <a:lnTo>
                  <a:pt x="387388" y="660399"/>
                </a:lnTo>
                <a:lnTo>
                  <a:pt x="362409" y="711199"/>
                </a:lnTo>
                <a:lnTo>
                  <a:pt x="339421" y="749299"/>
                </a:lnTo>
                <a:lnTo>
                  <a:pt x="318446" y="787399"/>
                </a:lnTo>
                <a:lnTo>
                  <a:pt x="299509" y="838199"/>
                </a:lnTo>
                <a:lnTo>
                  <a:pt x="282634" y="876299"/>
                </a:lnTo>
                <a:lnTo>
                  <a:pt x="267843" y="927099"/>
                </a:lnTo>
                <a:lnTo>
                  <a:pt x="255162" y="977899"/>
                </a:lnTo>
                <a:lnTo>
                  <a:pt x="244614" y="1015999"/>
                </a:lnTo>
                <a:lnTo>
                  <a:pt x="236223" y="1066799"/>
                </a:lnTo>
                <a:lnTo>
                  <a:pt x="230012" y="1117599"/>
                </a:lnTo>
                <a:lnTo>
                  <a:pt x="226005" y="1168399"/>
                </a:lnTo>
                <a:lnTo>
                  <a:pt x="224226" y="1219199"/>
                </a:lnTo>
                <a:lnTo>
                  <a:pt x="224226" y="2832099"/>
                </a:lnTo>
                <a:lnTo>
                  <a:pt x="2352792" y="2832099"/>
                </a:lnTo>
                <a:lnTo>
                  <a:pt x="2352792" y="2844799"/>
                </a:lnTo>
                <a:close/>
              </a:path>
              <a:path w="2571115" h="2971800">
                <a:moveTo>
                  <a:pt x="2352792" y="2832099"/>
                </a:moveTo>
                <a:lnTo>
                  <a:pt x="2346304" y="2832099"/>
                </a:lnTo>
                <a:lnTo>
                  <a:pt x="2346304" y="1219199"/>
                </a:lnTo>
                <a:lnTo>
                  <a:pt x="2344526" y="1168399"/>
                </a:lnTo>
                <a:lnTo>
                  <a:pt x="2340519" y="1117599"/>
                </a:lnTo>
                <a:lnTo>
                  <a:pt x="2334308" y="1066799"/>
                </a:lnTo>
                <a:lnTo>
                  <a:pt x="2325916" y="1015999"/>
                </a:lnTo>
                <a:lnTo>
                  <a:pt x="2315368" y="977899"/>
                </a:lnTo>
                <a:lnTo>
                  <a:pt x="2302687" y="927099"/>
                </a:lnTo>
                <a:lnTo>
                  <a:pt x="2287897" y="876299"/>
                </a:lnTo>
                <a:lnTo>
                  <a:pt x="2271021" y="838199"/>
                </a:lnTo>
                <a:lnTo>
                  <a:pt x="2252085" y="787399"/>
                </a:lnTo>
                <a:lnTo>
                  <a:pt x="2231110" y="749299"/>
                </a:lnTo>
                <a:lnTo>
                  <a:pt x="2208121" y="711199"/>
                </a:lnTo>
                <a:lnTo>
                  <a:pt x="2183143" y="660399"/>
                </a:lnTo>
                <a:lnTo>
                  <a:pt x="2156198" y="622299"/>
                </a:lnTo>
                <a:lnTo>
                  <a:pt x="2127310" y="584199"/>
                </a:lnTo>
                <a:lnTo>
                  <a:pt x="2096504" y="546099"/>
                </a:lnTo>
                <a:lnTo>
                  <a:pt x="2063802" y="507999"/>
                </a:lnTo>
                <a:lnTo>
                  <a:pt x="2029230" y="469899"/>
                </a:lnTo>
                <a:lnTo>
                  <a:pt x="1992810" y="431799"/>
                </a:lnTo>
                <a:lnTo>
                  <a:pt x="1954128" y="393699"/>
                </a:lnTo>
                <a:lnTo>
                  <a:pt x="1914120" y="368299"/>
                </a:lnTo>
                <a:lnTo>
                  <a:pt x="1872912" y="330199"/>
                </a:lnTo>
                <a:lnTo>
                  <a:pt x="1830629" y="304799"/>
                </a:lnTo>
                <a:lnTo>
                  <a:pt x="1787398" y="279399"/>
                </a:lnTo>
                <a:lnTo>
                  <a:pt x="1698594" y="228599"/>
                </a:lnTo>
                <a:lnTo>
                  <a:pt x="1653273" y="215899"/>
                </a:lnTo>
                <a:lnTo>
                  <a:pt x="1607507" y="190499"/>
                </a:lnTo>
                <a:lnTo>
                  <a:pt x="1422513" y="139699"/>
                </a:lnTo>
                <a:lnTo>
                  <a:pt x="1470004" y="139699"/>
                </a:lnTo>
                <a:lnTo>
                  <a:pt x="1563221" y="165099"/>
                </a:lnTo>
                <a:lnTo>
                  <a:pt x="1609598" y="190499"/>
                </a:lnTo>
                <a:lnTo>
                  <a:pt x="1655651" y="203199"/>
                </a:lnTo>
                <a:lnTo>
                  <a:pt x="1746283" y="253999"/>
                </a:lnTo>
                <a:lnTo>
                  <a:pt x="1790607" y="266699"/>
                </a:lnTo>
                <a:lnTo>
                  <a:pt x="1834101" y="304799"/>
                </a:lnTo>
                <a:lnTo>
                  <a:pt x="1876639" y="330199"/>
                </a:lnTo>
                <a:lnTo>
                  <a:pt x="1918093" y="355599"/>
                </a:lnTo>
                <a:lnTo>
                  <a:pt x="1958337" y="393699"/>
                </a:lnTo>
                <a:lnTo>
                  <a:pt x="1997244" y="431799"/>
                </a:lnTo>
                <a:lnTo>
                  <a:pt x="2033875" y="457199"/>
                </a:lnTo>
                <a:lnTo>
                  <a:pt x="2068648" y="495299"/>
                </a:lnTo>
                <a:lnTo>
                  <a:pt x="2101538" y="533399"/>
                </a:lnTo>
                <a:lnTo>
                  <a:pt x="2132523" y="584199"/>
                </a:lnTo>
                <a:lnTo>
                  <a:pt x="2161578" y="622299"/>
                </a:lnTo>
                <a:lnTo>
                  <a:pt x="2188680" y="660399"/>
                </a:lnTo>
                <a:lnTo>
                  <a:pt x="2213803" y="698499"/>
                </a:lnTo>
                <a:lnTo>
                  <a:pt x="2236926" y="749299"/>
                </a:lnTo>
                <a:lnTo>
                  <a:pt x="2258022" y="787399"/>
                </a:lnTo>
                <a:lnTo>
                  <a:pt x="2277069" y="838199"/>
                </a:lnTo>
                <a:lnTo>
                  <a:pt x="2294043" y="876299"/>
                </a:lnTo>
                <a:lnTo>
                  <a:pt x="2308919" y="927099"/>
                </a:lnTo>
                <a:lnTo>
                  <a:pt x="2321674" y="977899"/>
                </a:lnTo>
                <a:lnTo>
                  <a:pt x="2332284" y="1015999"/>
                </a:lnTo>
                <a:lnTo>
                  <a:pt x="2340724" y="1066799"/>
                </a:lnTo>
                <a:lnTo>
                  <a:pt x="2346972" y="1117599"/>
                </a:lnTo>
                <a:lnTo>
                  <a:pt x="2351003" y="1168399"/>
                </a:lnTo>
                <a:lnTo>
                  <a:pt x="2352792" y="1219199"/>
                </a:lnTo>
                <a:lnTo>
                  <a:pt x="2352792" y="2832099"/>
                </a:lnTo>
                <a:close/>
              </a:path>
              <a:path w="2571115" h="2971800">
                <a:moveTo>
                  <a:pt x="98057" y="2971799"/>
                </a:moveTo>
                <a:lnTo>
                  <a:pt x="87988" y="2971799"/>
                </a:lnTo>
                <a:lnTo>
                  <a:pt x="87988" y="1562099"/>
                </a:lnTo>
                <a:lnTo>
                  <a:pt x="75223" y="1536699"/>
                </a:lnTo>
                <a:lnTo>
                  <a:pt x="56961" y="1511299"/>
                </a:lnTo>
                <a:lnTo>
                  <a:pt x="32216" y="1498599"/>
                </a:lnTo>
                <a:lnTo>
                  <a:pt x="0" y="1485899"/>
                </a:lnTo>
                <a:lnTo>
                  <a:pt x="182463" y="1485899"/>
                </a:lnTo>
                <a:lnTo>
                  <a:pt x="150248" y="1498599"/>
                </a:lnTo>
                <a:lnTo>
                  <a:pt x="125503" y="1511299"/>
                </a:lnTo>
                <a:lnTo>
                  <a:pt x="107241" y="1536699"/>
                </a:lnTo>
                <a:lnTo>
                  <a:pt x="94476" y="1562099"/>
                </a:lnTo>
                <a:lnTo>
                  <a:pt x="94476" y="2959099"/>
                </a:lnTo>
                <a:lnTo>
                  <a:pt x="98057" y="2971799"/>
                </a:lnTo>
                <a:close/>
              </a:path>
              <a:path w="2571115" h="2971800">
                <a:moveTo>
                  <a:pt x="2482542" y="2971799"/>
                </a:moveTo>
                <a:lnTo>
                  <a:pt x="2472473" y="2971799"/>
                </a:lnTo>
                <a:lnTo>
                  <a:pt x="2476055" y="2959099"/>
                </a:lnTo>
                <a:lnTo>
                  <a:pt x="2476055" y="1562099"/>
                </a:lnTo>
                <a:lnTo>
                  <a:pt x="2463289" y="1536699"/>
                </a:lnTo>
                <a:lnTo>
                  <a:pt x="2445028" y="1511299"/>
                </a:lnTo>
                <a:lnTo>
                  <a:pt x="2420283" y="1498599"/>
                </a:lnTo>
                <a:lnTo>
                  <a:pt x="2388068" y="1485899"/>
                </a:lnTo>
                <a:lnTo>
                  <a:pt x="2570532" y="1485899"/>
                </a:lnTo>
                <a:lnTo>
                  <a:pt x="2538315" y="1498599"/>
                </a:lnTo>
                <a:lnTo>
                  <a:pt x="2513569" y="1511299"/>
                </a:lnTo>
                <a:lnTo>
                  <a:pt x="2495307" y="1536699"/>
                </a:lnTo>
                <a:lnTo>
                  <a:pt x="2482542" y="1562099"/>
                </a:lnTo>
                <a:lnTo>
                  <a:pt x="2482542" y="2971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17263" y="2445742"/>
            <a:ext cx="2571115" cy="2971800"/>
          </a:xfrm>
          <a:custGeom>
            <a:avLst/>
            <a:gdLst/>
            <a:ahLst/>
            <a:cxnLst/>
            <a:rect l="l" t="t" r="r" b="b"/>
            <a:pathLst>
              <a:path w="2571115" h="2971800">
                <a:moveTo>
                  <a:pt x="150248" y="1485899"/>
                </a:moveTo>
                <a:lnTo>
                  <a:pt x="32216" y="1485899"/>
                </a:lnTo>
                <a:lnTo>
                  <a:pt x="56961" y="1460499"/>
                </a:lnTo>
                <a:lnTo>
                  <a:pt x="75223" y="1447799"/>
                </a:lnTo>
                <a:lnTo>
                  <a:pt x="87988" y="1422399"/>
                </a:lnTo>
                <a:lnTo>
                  <a:pt x="87988" y="1219199"/>
                </a:lnTo>
                <a:lnTo>
                  <a:pt x="89642" y="1168399"/>
                </a:lnTo>
                <a:lnTo>
                  <a:pt x="93325" y="1117599"/>
                </a:lnTo>
                <a:lnTo>
                  <a:pt x="99020" y="1066799"/>
                </a:lnTo>
                <a:lnTo>
                  <a:pt x="106706" y="1015999"/>
                </a:lnTo>
                <a:lnTo>
                  <a:pt x="116365" y="965199"/>
                </a:lnTo>
                <a:lnTo>
                  <a:pt x="127976" y="927099"/>
                </a:lnTo>
                <a:lnTo>
                  <a:pt x="141520" y="876299"/>
                </a:lnTo>
                <a:lnTo>
                  <a:pt x="156977" y="825499"/>
                </a:lnTo>
                <a:lnTo>
                  <a:pt x="174329" y="787399"/>
                </a:lnTo>
                <a:lnTo>
                  <a:pt x="193556" y="736599"/>
                </a:lnTo>
                <a:lnTo>
                  <a:pt x="214637" y="698499"/>
                </a:lnTo>
                <a:lnTo>
                  <a:pt x="237555" y="647699"/>
                </a:lnTo>
                <a:lnTo>
                  <a:pt x="262289" y="609599"/>
                </a:lnTo>
                <a:lnTo>
                  <a:pt x="288820" y="558799"/>
                </a:lnTo>
                <a:lnTo>
                  <a:pt x="317128" y="520699"/>
                </a:lnTo>
                <a:lnTo>
                  <a:pt x="347194" y="482599"/>
                </a:lnTo>
                <a:lnTo>
                  <a:pt x="378999" y="444499"/>
                </a:lnTo>
                <a:lnTo>
                  <a:pt x="412522" y="406399"/>
                </a:lnTo>
                <a:lnTo>
                  <a:pt x="447745" y="368299"/>
                </a:lnTo>
                <a:lnTo>
                  <a:pt x="484648" y="330199"/>
                </a:lnTo>
                <a:lnTo>
                  <a:pt x="523156" y="292099"/>
                </a:lnTo>
                <a:lnTo>
                  <a:pt x="562901" y="266699"/>
                </a:lnTo>
                <a:lnTo>
                  <a:pt x="603781" y="228599"/>
                </a:lnTo>
                <a:lnTo>
                  <a:pt x="645697" y="203199"/>
                </a:lnTo>
                <a:lnTo>
                  <a:pt x="688550" y="177799"/>
                </a:lnTo>
                <a:lnTo>
                  <a:pt x="732238" y="152399"/>
                </a:lnTo>
                <a:lnTo>
                  <a:pt x="821722" y="101599"/>
                </a:lnTo>
                <a:lnTo>
                  <a:pt x="867317" y="88899"/>
                </a:lnTo>
                <a:lnTo>
                  <a:pt x="913348" y="63499"/>
                </a:lnTo>
                <a:lnTo>
                  <a:pt x="1146533" y="0"/>
                </a:lnTo>
                <a:lnTo>
                  <a:pt x="1193612" y="0"/>
                </a:lnTo>
                <a:lnTo>
                  <a:pt x="1147338" y="12699"/>
                </a:lnTo>
                <a:lnTo>
                  <a:pt x="1100897" y="12699"/>
                </a:lnTo>
                <a:lnTo>
                  <a:pt x="961578" y="50799"/>
                </a:lnTo>
                <a:lnTo>
                  <a:pt x="915471" y="76199"/>
                </a:lnTo>
                <a:lnTo>
                  <a:pt x="869696" y="88899"/>
                </a:lnTo>
                <a:lnTo>
                  <a:pt x="824352" y="114299"/>
                </a:lnTo>
                <a:lnTo>
                  <a:pt x="779540" y="126999"/>
                </a:lnTo>
                <a:lnTo>
                  <a:pt x="691906" y="177799"/>
                </a:lnTo>
                <a:lnTo>
                  <a:pt x="649284" y="215899"/>
                </a:lnTo>
                <a:lnTo>
                  <a:pt x="607591" y="241299"/>
                </a:lnTo>
                <a:lnTo>
                  <a:pt x="566927" y="266699"/>
                </a:lnTo>
                <a:lnTo>
                  <a:pt x="527391" y="304799"/>
                </a:lnTo>
                <a:lnTo>
                  <a:pt x="489083" y="342899"/>
                </a:lnTo>
                <a:lnTo>
                  <a:pt x="452371" y="368299"/>
                </a:lnTo>
                <a:lnTo>
                  <a:pt x="417330" y="406399"/>
                </a:lnTo>
                <a:lnTo>
                  <a:pt x="383980" y="444499"/>
                </a:lnTo>
                <a:lnTo>
                  <a:pt x="352340" y="482599"/>
                </a:lnTo>
                <a:lnTo>
                  <a:pt x="322430" y="520699"/>
                </a:lnTo>
                <a:lnTo>
                  <a:pt x="294268" y="571499"/>
                </a:lnTo>
                <a:lnTo>
                  <a:pt x="267874" y="609599"/>
                </a:lnTo>
                <a:lnTo>
                  <a:pt x="243269" y="647699"/>
                </a:lnTo>
                <a:lnTo>
                  <a:pt x="220470" y="698499"/>
                </a:lnTo>
                <a:lnTo>
                  <a:pt x="199497" y="736599"/>
                </a:lnTo>
                <a:lnTo>
                  <a:pt x="180370" y="787399"/>
                </a:lnTo>
                <a:lnTo>
                  <a:pt x="163108" y="825499"/>
                </a:lnTo>
                <a:lnTo>
                  <a:pt x="147730" y="876299"/>
                </a:lnTo>
                <a:lnTo>
                  <a:pt x="134256" y="927099"/>
                </a:lnTo>
                <a:lnTo>
                  <a:pt x="122706" y="965199"/>
                </a:lnTo>
                <a:lnTo>
                  <a:pt x="113097" y="1015999"/>
                </a:lnTo>
                <a:lnTo>
                  <a:pt x="105451" y="1066799"/>
                </a:lnTo>
                <a:lnTo>
                  <a:pt x="99785" y="1117599"/>
                </a:lnTo>
                <a:lnTo>
                  <a:pt x="96121" y="1168399"/>
                </a:lnTo>
                <a:lnTo>
                  <a:pt x="94476" y="1219199"/>
                </a:lnTo>
                <a:lnTo>
                  <a:pt x="94476" y="1422399"/>
                </a:lnTo>
                <a:lnTo>
                  <a:pt x="107241" y="1447799"/>
                </a:lnTo>
                <a:lnTo>
                  <a:pt x="125503" y="1460499"/>
                </a:lnTo>
                <a:lnTo>
                  <a:pt x="150248" y="1485899"/>
                </a:lnTo>
                <a:close/>
              </a:path>
              <a:path w="2571115" h="2971800">
                <a:moveTo>
                  <a:pt x="2538315" y="1485899"/>
                </a:moveTo>
                <a:lnTo>
                  <a:pt x="2420283" y="1485899"/>
                </a:lnTo>
                <a:lnTo>
                  <a:pt x="2445028" y="1460499"/>
                </a:lnTo>
                <a:lnTo>
                  <a:pt x="2463289" y="1447799"/>
                </a:lnTo>
                <a:lnTo>
                  <a:pt x="2476055" y="1422399"/>
                </a:lnTo>
                <a:lnTo>
                  <a:pt x="2476055" y="1219199"/>
                </a:lnTo>
                <a:lnTo>
                  <a:pt x="2474410" y="1168399"/>
                </a:lnTo>
                <a:lnTo>
                  <a:pt x="2470746" y="1117599"/>
                </a:lnTo>
                <a:lnTo>
                  <a:pt x="2465080" y="1066799"/>
                </a:lnTo>
                <a:lnTo>
                  <a:pt x="2457434" y="1015999"/>
                </a:lnTo>
                <a:lnTo>
                  <a:pt x="2447826" y="965199"/>
                </a:lnTo>
                <a:lnTo>
                  <a:pt x="2436275" y="927099"/>
                </a:lnTo>
                <a:lnTo>
                  <a:pt x="2422801" y="876299"/>
                </a:lnTo>
                <a:lnTo>
                  <a:pt x="2407423" y="825499"/>
                </a:lnTo>
                <a:lnTo>
                  <a:pt x="2390161" y="787399"/>
                </a:lnTo>
                <a:lnTo>
                  <a:pt x="2371034" y="736599"/>
                </a:lnTo>
                <a:lnTo>
                  <a:pt x="2350062" y="698499"/>
                </a:lnTo>
                <a:lnTo>
                  <a:pt x="2327263" y="647699"/>
                </a:lnTo>
                <a:lnTo>
                  <a:pt x="2302657" y="609599"/>
                </a:lnTo>
                <a:lnTo>
                  <a:pt x="2276264" y="571499"/>
                </a:lnTo>
                <a:lnTo>
                  <a:pt x="2248103" y="520699"/>
                </a:lnTo>
                <a:lnTo>
                  <a:pt x="2218193" y="482599"/>
                </a:lnTo>
                <a:lnTo>
                  <a:pt x="2186553" y="444499"/>
                </a:lnTo>
                <a:lnTo>
                  <a:pt x="2153203" y="406399"/>
                </a:lnTo>
                <a:lnTo>
                  <a:pt x="2118163" y="368299"/>
                </a:lnTo>
                <a:lnTo>
                  <a:pt x="2081451" y="342899"/>
                </a:lnTo>
                <a:lnTo>
                  <a:pt x="2043143" y="304799"/>
                </a:lnTo>
                <a:lnTo>
                  <a:pt x="2003606" y="266699"/>
                </a:lnTo>
                <a:lnTo>
                  <a:pt x="1962942" y="241299"/>
                </a:lnTo>
                <a:lnTo>
                  <a:pt x="1921249" y="215899"/>
                </a:lnTo>
                <a:lnTo>
                  <a:pt x="1878627" y="177799"/>
                </a:lnTo>
                <a:lnTo>
                  <a:pt x="1790993" y="126999"/>
                </a:lnTo>
                <a:lnTo>
                  <a:pt x="1746181" y="114299"/>
                </a:lnTo>
                <a:lnTo>
                  <a:pt x="1700837" y="88899"/>
                </a:lnTo>
                <a:lnTo>
                  <a:pt x="1655062" y="76199"/>
                </a:lnTo>
                <a:lnTo>
                  <a:pt x="1608955" y="50799"/>
                </a:lnTo>
                <a:lnTo>
                  <a:pt x="1469637" y="12699"/>
                </a:lnTo>
                <a:lnTo>
                  <a:pt x="1423196" y="12699"/>
                </a:lnTo>
                <a:lnTo>
                  <a:pt x="1376922" y="0"/>
                </a:lnTo>
                <a:lnTo>
                  <a:pt x="1423999" y="0"/>
                </a:lnTo>
                <a:lnTo>
                  <a:pt x="1657183" y="63499"/>
                </a:lnTo>
                <a:lnTo>
                  <a:pt x="1703214" y="88899"/>
                </a:lnTo>
                <a:lnTo>
                  <a:pt x="1748809" y="101599"/>
                </a:lnTo>
                <a:lnTo>
                  <a:pt x="1838293" y="152399"/>
                </a:lnTo>
                <a:lnTo>
                  <a:pt x="1881981" y="177799"/>
                </a:lnTo>
                <a:lnTo>
                  <a:pt x="1924833" y="203199"/>
                </a:lnTo>
                <a:lnTo>
                  <a:pt x="1966749" y="228599"/>
                </a:lnTo>
                <a:lnTo>
                  <a:pt x="2007629" y="266699"/>
                </a:lnTo>
                <a:lnTo>
                  <a:pt x="2047374" y="292099"/>
                </a:lnTo>
                <a:lnTo>
                  <a:pt x="2085882" y="330199"/>
                </a:lnTo>
                <a:lnTo>
                  <a:pt x="2122785" y="368299"/>
                </a:lnTo>
                <a:lnTo>
                  <a:pt x="2158008" y="406399"/>
                </a:lnTo>
                <a:lnTo>
                  <a:pt x="2191531" y="444499"/>
                </a:lnTo>
                <a:lnTo>
                  <a:pt x="2223336" y="482599"/>
                </a:lnTo>
                <a:lnTo>
                  <a:pt x="2253402" y="520699"/>
                </a:lnTo>
                <a:lnTo>
                  <a:pt x="2281710" y="558799"/>
                </a:lnTo>
                <a:lnTo>
                  <a:pt x="2308241" y="609599"/>
                </a:lnTo>
                <a:lnTo>
                  <a:pt x="2332975" y="647699"/>
                </a:lnTo>
                <a:lnTo>
                  <a:pt x="2355892" y="698499"/>
                </a:lnTo>
                <a:lnTo>
                  <a:pt x="2376974" y="736599"/>
                </a:lnTo>
                <a:lnTo>
                  <a:pt x="2396201" y="787399"/>
                </a:lnTo>
                <a:lnTo>
                  <a:pt x="2413553" y="825499"/>
                </a:lnTo>
                <a:lnTo>
                  <a:pt x="2429010" y="876299"/>
                </a:lnTo>
                <a:lnTo>
                  <a:pt x="2442554" y="927099"/>
                </a:lnTo>
                <a:lnTo>
                  <a:pt x="2454165" y="965199"/>
                </a:lnTo>
                <a:lnTo>
                  <a:pt x="2463824" y="1015999"/>
                </a:lnTo>
                <a:lnTo>
                  <a:pt x="2471510" y="1066799"/>
                </a:lnTo>
                <a:lnTo>
                  <a:pt x="2477205" y="1117599"/>
                </a:lnTo>
                <a:lnTo>
                  <a:pt x="2480889" y="1168399"/>
                </a:lnTo>
                <a:lnTo>
                  <a:pt x="2482542" y="1219199"/>
                </a:lnTo>
                <a:lnTo>
                  <a:pt x="2482542" y="1422399"/>
                </a:lnTo>
                <a:lnTo>
                  <a:pt x="2495307" y="1447799"/>
                </a:lnTo>
                <a:lnTo>
                  <a:pt x="2513569" y="1460499"/>
                </a:lnTo>
                <a:lnTo>
                  <a:pt x="2538315" y="1485899"/>
                </a:lnTo>
                <a:close/>
              </a:path>
              <a:path w="2571115" h="2971800">
                <a:moveTo>
                  <a:pt x="1194121" y="139699"/>
                </a:moveTo>
                <a:lnTo>
                  <a:pt x="1147117" y="139699"/>
                </a:lnTo>
                <a:lnTo>
                  <a:pt x="1193519" y="126999"/>
                </a:lnTo>
                <a:lnTo>
                  <a:pt x="1239912" y="126999"/>
                </a:lnTo>
                <a:lnTo>
                  <a:pt x="1194121" y="139699"/>
                </a:lnTo>
                <a:close/>
              </a:path>
              <a:path w="2571115" h="2971800">
                <a:moveTo>
                  <a:pt x="1423417" y="139699"/>
                </a:moveTo>
                <a:lnTo>
                  <a:pt x="1376411" y="139699"/>
                </a:lnTo>
                <a:lnTo>
                  <a:pt x="1330621" y="126999"/>
                </a:lnTo>
                <a:lnTo>
                  <a:pt x="1377014" y="126999"/>
                </a:lnTo>
                <a:lnTo>
                  <a:pt x="1423417" y="139699"/>
                </a:lnTo>
                <a:close/>
              </a:path>
              <a:path w="2571115" h="2971800">
                <a:moveTo>
                  <a:pt x="2352792" y="2844799"/>
                </a:moveTo>
                <a:lnTo>
                  <a:pt x="217739" y="2844799"/>
                </a:lnTo>
                <a:lnTo>
                  <a:pt x="217739" y="1219199"/>
                </a:lnTo>
                <a:lnTo>
                  <a:pt x="219529" y="1168399"/>
                </a:lnTo>
                <a:lnTo>
                  <a:pt x="223559" y="1117599"/>
                </a:lnTo>
                <a:lnTo>
                  <a:pt x="229807" y="1066799"/>
                </a:lnTo>
                <a:lnTo>
                  <a:pt x="238247" y="1015999"/>
                </a:lnTo>
                <a:lnTo>
                  <a:pt x="248857" y="977899"/>
                </a:lnTo>
                <a:lnTo>
                  <a:pt x="261612" y="927099"/>
                </a:lnTo>
                <a:lnTo>
                  <a:pt x="276488" y="876299"/>
                </a:lnTo>
                <a:lnTo>
                  <a:pt x="293462" y="838199"/>
                </a:lnTo>
                <a:lnTo>
                  <a:pt x="312509" y="787399"/>
                </a:lnTo>
                <a:lnTo>
                  <a:pt x="333605" y="749299"/>
                </a:lnTo>
                <a:lnTo>
                  <a:pt x="356727" y="698499"/>
                </a:lnTo>
                <a:lnTo>
                  <a:pt x="381851" y="660399"/>
                </a:lnTo>
                <a:lnTo>
                  <a:pt x="408952" y="622299"/>
                </a:lnTo>
                <a:lnTo>
                  <a:pt x="438007" y="584199"/>
                </a:lnTo>
                <a:lnTo>
                  <a:pt x="468992" y="533399"/>
                </a:lnTo>
                <a:lnTo>
                  <a:pt x="501883" y="495299"/>
                </a:lnTo>
                <a:lnTo>
                  <a:pt x="536656" y="457199"/>
                </a:lnTo>
                <a:lnTo>
                  <a:pt x="573286" y="431799"/>
                </a:lnTo>
                <a:lnTo>
                  <a:pt x="612194" y="393699"/>
                </a:lnTo>
                <a:lnTo>
                  <a:pt x="652438" y="355599"/>
                </a:lnTo>
                <a:lnTo>
                  <a:pt x="693892" y="330199"/>
                </a:lnTo>
                <a:lnTo>
                  <a:pt x="736430" y="304799"/>
                </a:lnTo>
                <a:lnTo>
                  <a:pt x="779924" y="266699"/>
                </a:lnTo>
                <a:lnTo>
                  <a:pt x="824249" y="253999"/>
                </a:lnTo>
                <a:lnTo>
                  <a:pt x="914881" y="203199"/>
                </a:lnTo>
                <a:lnTo>
                  <a:pt x="960935" y="190499"/>
                </a:lnTo>
                <a:lnTo>
                  <a:pt x="1007313" y="165099"/>
                </a:lnTo>
                <a:lnTo>
                  <a:pt x="1100530" y="139699"/>
                </a:lnTo>
                <a:lnTo>
                  <a:pt x="1148019" y="139699"/>
                </a:lnTo>
                <a:lnTo>
                  <a:pt x="963024" y="190499"/>
                </a:lnTo>
                <a:lnTo>
                  <a:pt x="917258" y="215899"/>
                </a:lnTo>
                <a:lnTo>
                  <a:pt x="871937" y="228599"/>
                </a:lnTo>
                <a:lnTo>
                  <a:pt x="783132" y="279399"/>
                </a:lnTo>
                <a:lnTo>
                  <a:pt x="739901" y="304799"/>
                </a:lnTo>
                <a:lnTo>
                  <a:pt x="697618" y="330199"/>
                </a:lnTo>
                <a:lnTo>
                  <a:pt x="656410" y="368299"/>
                </a:lnTo>
                <a:lnTo>
                  <a:pt x="616402" y="393699"/>
                </a:lnTo>
                <a:lnTo>
                  <a:pt x="577721" y="431799"/>
                </a:lnTo>
                <a:lnTo>
                  <a:pt x="541301" y="469899"/>
                </a:lnTo>
                <a:lnTo>
                  <a:pt x="506728" y="507999"/>
                </a:lnTo>
                <a:lnTo>
                  <a:pt x="474027" y="546099"/>
                </a:lnTo>
                <a:lnTo>
                  <a:pt x="443220" y="584199"/>
                </a:lnTo>
                <a:lnTo>
                  <a:pt x="414333" y="622299"/>
                </a:lnTo>
                <a:lnTo>
                  <a:pt x="387388" y="660399"/>
                </a:lnTo>
                <a:lnTo>
                  <a:pt x="362409" y="711199"/>
                </a:lnTo>
                <a:lnTo>
                  <a:pt x="339420" y="749299"/>
                </a:lnTo>
                <a:lnTo>
                  <a:pt x="318446" y="787399"/>
                </a:lnTo>
                <a:lnTo>
                  <a:pt x="299509" y="838199"/>
                </a:lnTo>
                <a:lnTo>
                  <a:pt x="282633" y="876299"/>
                </a:lnTo>
                <a:lnTo>
                  <a:pt x="267843" y="927099"/>
                </a:lnTo>
                <a:lnTo>
                  <a:pt x="255162" y="977899"/>
                </a:lnTo>
                <a:lnTo>
                  <a:pt x="244614" y="1015999"/>
                </a:lnTo>
                <a:lnTo>
                  <a:pt x="236223" y="1066799"/>
                </a:lnTo>
                <a:lnTo>
                  <a:pt x="230012" y="1117599"/>
                </a:lnTo>
                <a:lnTo>
                  <a:pt x="226005" y="1168399"/>
                </a:lnTo>
                <a:lnTo>
                  <a:pt x="224226" y="1219199"/>
                </a:lnTo>
                <a:lnTo>
                  <a:pt x="224226" y="2832099"/>
                </a:lnTo>
                <a:lnTo>
                  <a:pt x="2352792" y="2832099"/>
                </a:lnTo>
                <a:lnTo>
                  <a:pt x="2352792" y="2844799"/>
                </a:lnTo>
                <a:close/>
              </a:path>
              <a:path w="2571115" h="2971800">
                <a:moveTo>
                  <a:pt x="2352792" y="2832099"/>
                </a:moveTo>
                <a:lnTo>
                  <a:pt x="2346304" y="2832099"/>
                </a:lnTo>
                <a:lnTo>
                  <a:pt x="2346304" y="1219199"/>
                </a:lnTo>
                <a:lnTo>
                  <a:pt x="2344526" y="1168399"/>
                </a:lnTo>
                <a:lnTo>
                  <a:pt x="2340519" y="1117599"/>
                </a:lnTo>
                <a:lnTo>
                  <a:pt x="2334308" y="1066799"/>
                </a:lnTo>
                <a:lnTo>
                  <a:pt x="2325916" y="1015999"/>
                </a:lnTo>
                <a:lnTo>
                  <a:pt x="2315368" y="977899"/>
                </a:lnTo>
                <a:lnTo>
                  <a:pt x="2302687" y="927099"/>
                </a:lnTo>
                <a:lnTo>
                  <a:pt x="2287897" y="876299"/>
                </a:lnTo>
                <a:lnTo>
                  <a:pt x="2271021" y="838199"/>
                </a:lnTo>
                <a:lnTo>
                  <a:pt x="2252085" y="787399"/>
                </a:lnTo>
                <a:lnTo>
                  <a:pt x="2231110" y="749299"/>
                </a:lnTo>
                <a:lnTo>
                  <a:pt x="2208121" y="711199"/>
                </a:lnTo>
                <a:lnTo>
                  <a:pt x="2183143" y="660399"/>
                </a:lnTo>
                <a:lnTo>
                  <a:pt x="2156198" y="622299"/>
                </a:lnTo>
                <a:lnTo>
                  <a:pt x="2127310" y="584199"/>
                </a:lnTo>
                <a:lnTo>
                  <a:pt x="2096504" y="546099"/>
                </a:lnTo>
                <a:lnTo>
                  <a:pt x="2063802" y="507999"/>
                </a:lnTo>
                <a:lnTo>
                  <a:pt x="2029230" y="469899"/>
                </a:lnTo>
                <a:lnTo>
                  <a:pt x="1992810" y="431799"/>
                </a:lnTo>
                <a:lnTo>
                  <a:pt x="1954128" y="393699"/>
                </a:lnTo>
                <a:lnTo>
                  <a:pt x="1914120" y="368299"/>
                </a:lnTo>
                <a:lnTo>
                  <a:pt x="1872912" y="330199"/>
                </a:lnTo>
                <a:lnTo>
                  <a:pt x="1830629" y="304799"/>
                </a:lnTo>
                <a:lnTo>
                  <a:pt x="1787398" y="279399"/>
                </a:lnTo>
                <a:lnTo>
                  <a:pt x="1698594" y="228599"/>
                </a:lnTo>
                <a:lnTo>
                  <a:pt x="1653273" y="215899"/>
                </a:lnTo>
                <a:lnTo>
                  <a:pt x="1607507" y="190499"/>
                </a:lnTo>
                <a:lnTo>
                  <a:pt x="1422513" y="139699"/>
                </a:lnTo>
                <a:lnTo>
                  <a:pt x="1470003" y="139699"/>
                </a:lnTo>
                <a:lnTo>
                  <a:pt x="1563220" y="165099"/>
                </a:lnTo>
                <a:lnTo>
                  <a:pt x="1609597" y="190499"/>
                </a:lnTo>
                <a:lnTo>
                  <a:pt x="1655651" y="203199"/>
                </a:lnTo>
                <a:lnTo>
                  <a:pt x="1746283" y="253999"/>
                </a:lnTo>
                <a:lnTo>
                  <a:pt x="1790607" y="266699"/>
                </a:lnTo>
                <a:lnTo>
                  <a:pt x="1834101" y="304799"/>
                </a:lnTo>
                <a:lnTo>
                  <a:pt x="1876639" y="330199"/>
                </a:lnTo>
                <a:lnTo>
                  <a:pt x="1918093" y="355599"/>
                </a:lnTo>
                <a:lnTo>
                  <a:pt x="1958337" y="393699"/>
                </a:lnTo>
                <a:lnTo>
                  <a:pt x="1997244" y="431799"/>
                </a:lnTo>
                <a:lnTo>
                  <a:pt x="2033875" y="457199"/>
                </a:lnTo>
                <a:lnTo>
                  <a:pt x="2068648" y="495299"/>
                </a:lnTo>
                <a:lnTo>
                  <a:pt x="2101538" y="533399"/>
                </a:lnTo>
                <a:lnTo>
                  <a:pt x="2132523" y="584199"/>
                </a:lnTo>
                <a:lnTo>
                  <a:pt x="2161578" y="622299"/>
                </a:lnTo>
                <a:lnTo>
                  <a:pt x="2188680" y="660399"/>
                </a:lnTo>
                <a:lnTo>
                  <a:pt x="2213803" y="698499"/>
                </a:lnTo>
                <a:lnTo>
                  <a:pt x="2236926" y="749299"/>
                </a:lnTo>
                <a:lnTo>
                  <a:pt x="2258022" y="787399"/>
                </a:lnTo>
                <a:lnTo>
                  <a:pt x="2277069" y="838199"/>
                </a:lnTo>
                <a:lnTo>
                  <a:pt x="2294043" y="876299"/>
                </a:lnTo>
                <a:lnTo>
                  <a:pt x="2308919" y="927099"/>
                </a:lnTo>
                <a:lnTo>
                  <a:pt x="2321674" y="977899"/>
                </a:lnTo>
                <a:lnTo>
                  <a:pt x="2332284" y="1015999"/>
                </a:lnTo>
                <a:lnTo>
                  <a:pt x="2340724" y="1066799"/>
                </a:lnTo>
                <a:lnTo>
                  <a:pt x="2346972" y="1117599"/>
                </a:lnTo>
                <a:lnTo>
                  <a:pt x="2351002" y="1168399"/>
                </a:lnTo>
                <a:lnTo>
                  <a:pt x="2352792" y="1219199"/>
                </a:lnTo>
                <a:lnTo>
                  <a:pt x="2352792" y="2832099"/>
                </a:lnTo>
                <a:close/>
              </a:path>
              <a:path w="2571115" h="2971800">
                <a:moveTo>
                  <a:pt x="98057" y="2971799"/>
                </a:moveTo>
                <a:lnTo>
                  <a:pt x="87988" y="2971799"/>
                </a:lnTo>
                <a:lnTo>
                  <a:pt x="87988" y="1562099"/>
                </a:lnTo>
                <a:lnTo>
                  <a:pt x="75223" y="1536699"/>
                </a:lnTo>
                <a:lnTo>
                  <a:pt x="56961" y="1511299"/>
                </a:lnTo>
                <a:lnTo>
                  <a:pt x="32216" y="1498599"/>
                </a:lnTo>
                <a:lnTo>
                  <a:pt x="0" y="1485899"/>
                </a:lnTo>
                <a:lnTo>
                  <a:pt x="182463" y="1485899"/>
                </a:lnTo>
                <a:lnTo>
                  <a:pt x="150248" y="1498599"/>
                </a:lnTo>
                <a:lnTo>
                  <a:pt x="125503" y="1511299"/>
                </a:lnTo>
                <a:lnTo>
                  <a:pt x="107241" y="1536699"/>
                </a:lnTo>
                <a:lnTo>
                  <a:pt x="94476" y="1562099"/>
                </a:lnTo>
                <a:lnTo>
                  <a:pt x="94476" y="2959099"/>
                </a:lnTo>
                <a:lnTo>
                  <a:pt x="98057" y="2971799"/>
                </a:lnTo>
                <a:close/>
              </a:path>
              <a:path w="2571115" h="2971800">
                <a:moveTo>
                  <a:pt x="2482542" y="2971799"/>
                </a:moveTo>
                <a:lnTo>
                  <a:pt x="2472473" y="2971799"/>
                </a:lnTo>
                <a:lnTo>
                  <a:pt x="2476054" y="2959099"/>
                </a:lnTo>
                <a:lnTo>
                  <a:pt x="2476055" y="1562099"/>
                </a:lnTo>
                <a:lnTo>
                  <a:pt x="2463289" y="1536699"/>
                </a:lnTo>
                <a:lnTo>
                  <a:pt x="2445028" y="1511299"/>
                </a:lnTo>
                <a:lnTo>
                  <a:pt x="2420283" y="1498599"/>
                </a:lnTo>
                <a:lnTo>
                  <a:pt x="2388068" y="1485899"/>
                </a:lnTo>
                <a:lnTo>
                  <a:pt x="2570532" y="1485899"/>
                </a:lnTo>
                <a:lnTo>
                  <a:pt x="2538315" y="1498599"/>
                </a:lnTo>
                <a:lnTo>
                  <a:pt x="2513569" y="1511299"/>
                </a:lnTo>
                <a:lnTo>
                  <a:pt x="2495307" y="1536699"/>
                </a:lnTo>
                <a:lnTo>
                  <a:pt x="2482542" y="1562099"/>
                </a:lnTo>
                <a:lnTo>
                  <a:pt x="2482542" y="2971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953828" y="2445742"/>
            <a:ext cx="2571115" cy="2971800"/>
          </a:xfrm>
          <a:custGeom>
            <a:avLst/>
            <a:gdLst/>
            <a:ahLst/>
            <a:cxnLst/>
            <a:rect l="l" t="t" r="r" b="b"/>
            <a:pathLst>
              <a:path w="2571115" h="2971800">
                <a:moveTo>
                  <a:pt x="150248" y="1485899"/>
                </a:moveTo>
                <a:lnTo>
                  <a:pt x="32216" y="1485899"/>
                </a:lnTo>
                <a:lnTo>
                  <a:pt x="56961" y="1460499"/>
                </a:lnTo>
                <a:lnTo>
                  <a:pt x="75223" y="1447799"/>
                </a:lnTo>
                <a:lnTo>
                  <a:pt x="87988" y="1422399"/>
                </a:lnTo>
                <a:lnTo>
                  <a:pt x="87988" y="1219199"/>
                </a:lnTo>
                <a:lnTo>
                  <a:pt x="89641" y="1168399"/>
                </a:lnTo>
                <a:lnTo>
                  <a:pt x="93325" y="1117599"/>
                </a:lnTo>
                <a:lnTo>
                  <a:pt x="99020" y="1066799"/>
                </a:lnTo>
                <a:lnTo>
                  <a:pt x="106706" y="1015999"/>
                </a:lnTo>
                <a:lnTo>
                  <a:pt x="116364" y="965199"/>
                </a:lnTo>
                <a:lnTo>
                  <a:pt x="127975" y="927099"/>
                </a:lnTo>
                <a:lnTo>
                  <a:pt x="141519" y="876299"/>
                </a:lnTo>
                <a:lnTo>
                  <a:pt x="156977" y="825499"/>
                </a:lnTo>
                <a:lnTo>
                  <a:pt x="174329" y="787399"/>
                </a:lnTo>
                <a:lnTo>
                  <a:pt x="193555" y="736599"/>
                </a:lnTo>
                <a:lnTo>
                  <a:pt x="214637" y="698499"/>
                </a:lnTo>
                <a:lnTo>
                  <a:pt x="237555" y="647699"/>
                </a:lnTo>
                <a:lnTo>
                  <a:pt x="262289" y="609599"/>
                </a:lnTo>
                <a:lnTo>
                  <a:pt x="288820" y="558799"/>
                </a:lnTo>
                <a:lnTo>
                  <a:pt x="317128" y="520699"/>
                </a:lnTo>
                <a:lnTo>
                  <a:pt x="347194" y="482599"/>
                </a:lnTo>
                <a:lnTo>
                  <a:pt x="378998" y="444499"/>
                </a:lnTo>
                <a:lnTo>
                  <a:pt x="412522" y="406399"/>
                </a:lnTo>
                <a:lnTo>
                  <a:pt x="447745" y="368299"/>
                </a:lnTo>
                <a:lnTo>
                  <a:pt x="484648" y="330199"/>
                </a:lnTo>
                <a:lnTo>
                  <a:pt x="523156" y="292099"/>
                </a:lnTo>
                <a:lnTo>
                  <a:pt x="562900" y="266699"/>
                </a:lnTo>
                <a:lnTo>
                  <a:pt x="603781" y="228599"/>
                </a:lnTo>
                <a:lnTo>
                  <a:pt x="645697" y="203199"/>
                </a:lnTo>
                <a:lnTo>
                  <a:pt x="688549" y="177799"/>
                </a:lnTo>
                <a:lnTo>
                  <a:pt x="732238" y="152399"/>
                </a:lnTo>
                <a:lnTo>
                  <a:pt x="821721" y="101599"/>
                </a:lnTo>
                <a:lnTo>
                  <a:pt x="867317" y="88899"/>
                </a:lnTo>
                <a:lnTo>
                  <a:pt x="913348" y="63499"/>
                </a:lnTo>
                <a:lnTo>
                  <a:pt x="1146534" y="0"/>
                </a:lnTo>
                <a:lnTo>
                  <a:pt x="1193613" y="0"/>
                </a:lnTo>
                <a:lnTo>
                  <a:pt x="1147338" y="12699"/>
                </a:lnTo>
                <a:lnTo>
                  <a:pt x="1100897" y="12699"/>
                </a:lnTo>
                <a:lnTo>
                  <a:pt x="961578" y="50799"/>
                </a:lnTo>
                <a:lnTo>
                  <a:pt x="915471" y="76199"/>
                </a:lnTo>
                <a:lnTo>
                  <a:pt x="869695" y="88899"/>
                </a:lnTo>
                <a:lnTo>
                  <a:pt x="824352" y="114299"/>
                </a:lnTo>
                <a:lnTo>
                  <a:pt x="779539" y="126999"/>
                </a:lnTo>
                <a:lnTo>
                  <a:pt x="691906" y="177799"/>
                </a:lnTo>
                <a:lnTo>
                  <a:pt x="649284" y="215899"/>
                </a:lnTo>
                <a:lnTo>
                  <a:pt x="607591" y="241299"/>
                </a:lnTo>
                <a:lnTo>
                  <a:pt x="566927" y="266699"/>
                </a:lnTo>
                <a:lnTo>
                  <a:pt x="527391" y="304799"/>
                </a:lnTo>
                <a:lnTo>
                  <a:pt x="489083" y="342899"/>
                </a:lnTo>
                <a:lnTo>
                  <a:pt x="452371" y="368299"/>
                </a:lnTo>
                <a:lnTo>
                  <a:pt x="417330" y="406399"/>
                </a:lnTo>
                <a:lnTo>
                  <a:pt x="383980" y="444499"/>
                </a:lnTo>
                <a:lnTo>
                  <a:pt x="352339" y="482599"/>
                </a:lnTo>
                <a:lnTo>
                  <a:pt x="322429" y="520699"/>
                </a:lnTo>
                <a:lnTo>
                  <a:pt x="294267" y="571499"/>
                </a:lnTo>
                <a:lnTo>
                  <a:pt x="267874" y="609599"/>
                </a:lnTo>
                <a:lnTo>
                  <a:pt x="243268" y="647699"/>
                </a:lnTo>
                <a:lnTo>
                  <a:pt x="220469" y="698499"/>
                </a:lnTo>
                <a:lnTo>
                  <a:pt x="199496" y="736599"/>
                </a:lnTo>
                <a:lnTo>
                  <a:pt x="180369" y="787399"/>
                </a:lnTo>
                <a:lnTo>
                  <a:pt x="163107" y="825499"/>
                </a:lnTo>
                <a:lnTo>
                  <a:pt x="147730" y="876299"/>
                </a:lnTo>
                <a:lnTo>
                  <a:pt x="134256" y="927099"/>
                </a:lnTo>
                <a:lnTo>
                  <a:pt x="122705" y="965199"/>
                </a:lnTo>
                <a:lnTo>
                  <a:pt x="113097" y="1015999"/>
                </a:lnTo>
                <a:lnTo>
                  <a:pt x="105451" y="1066799"/>
                </a:lnTo>
                <a:lnTo>
                  <a:pt x="99785" y="1117599"/>
                </a:lnTo>
                <a:lnTo>
                  <a:pt x="96120" y="1168399"/>
                </a:lnTo>
                <a:lnTo>
                  <a:pt x="94475" y="1219199"/>
                </a:lnTo>
                <a:lnTo>
                  <a:pt x="94475" y="1422399"/>
                </a:lnTo>
                <a:lnTo>
                  <a:pt x="107241" y="1447799"/>
                </a:lnTo>
                <a:lnTo>
                  <a:pt x="125502" y="1460499"/>
                </a:lnTo>
                <a:lnTo>
                  <a:pt x="150248" y="1485899"/>
                </a:lnTo>
                <a:close/>
              </a:path>
              <a:path w="2571115" h="2971800">
                <a:moveTo>
                  <a:pt x="2538315" y="1485899"/>
                </a:moveTo>
                <a:lnTo>
                  <a:pt x="2420283" y="1485899"/>
                </a:lnTo>
                <a:lnTo>
                  <a:pt x="2445027" y="1460499"/>
                </a:lnTo>
                <a:lnTo>
                  <a:pt x="2463289" y="1447799"/>
                </a:lnTo>
                <a:lnTo>
                  <a:pt x="2476055" y="1422399"/>
                </a:lnTo>
                <a:lnTo>
                  <a:pt x="2476055" y="1219199"/>
                </a:lnTo>
                <a:lnTo>
                  <a:pt x="2474410" y="1168399"/>
                </a:lnTo>
                <a:lnTo>
                  <a:pt x="2470745" y="1117599"/>
                </a:lnTo>
                <a:lnTo>
                  <a:pt x="2465080" y="1066799"/>
                </a:lnTo>
                <a:lnTo>
                  <a:pt x="2457433" y="1015999"/>
                </a:lnTo>
                <a:lnTo>
                  <a:pt x="2447825" y="965199"/>
                </a:lnTo>
                <a:lnTo>
                  <a:pt x="2436274" y="927099"/>
                </a:lnTo>
                <a:lnTo>
                  <a:pt x="2422800" y="876299"/>
                </a:lnTo>
                <a:lnTo>
                  <a:pt x="2407423" y="825499"/>
                </a:lnTo>
                <a:lnTo>
                  <a:pt x="2390161" y="787399"/>
                </a:lnTo>
                <a:lnTo>
                  <a:pt x="2371034" y="736599"/>
                </a:lnTo>
                <a:lnTo>
                  <a:pt x="2350061" y="698499"/>
                </a:lnTo>
                <a:lnTo>
                  <a:pt x="2327263" y="647699"/>
                </a:lnTo>
                <a:lnTo>
                  <a:pt x="2302657" y="609599"/>
                </a:lnTo>
                <a:lnTo>
                  <a:pt x="2276264" y="571499"/>
                </a:lnTo>
                <a:lnTo>
                  <a:pt x="2248102" y="520699"/>
                </a:lnTo>
                <a:lnTo>
                  <a:pt x="2218192" y="482599"/>
                </a:lnTo>
                <a:lnTo>
                  <a:pt x="2186553" y="444499"/>
                </a:lnTo>
                <a:lnTo>
                  <a:pt x="2153203" y="406399"/>
                </a:lnTo>
                <a:lnTo>
                  <a:pt x="2118163" y="368299"/>
                </a:lnTo>
                <a:lnTo>
                  <a:pt x="2081451" y="342899"/>
                </a:lnTo>
                <a:lnTo>
                  <a:pt x="2043142" y="304799"/>
                </a:lnTo>
                <a:lnTo>
                  <a:pt x="2003606" y="266699"/>
                </a:lnTo>
                <a:lnTo>
                  <a:pt x="1962942" y="241299"/>
                </a:lnTo>
                <a:lnTo>
                  <a:pt x="1921249" y="215899"/>
                </a:lnTo>
                <a:lnTo>
                  <a:pt x="1878627" y="177799"/>
                </a:lnTo>
                <a:lnTo>
                  <a:pt x="1790993" y="126999"/>
                </a:lnTo>
                <a:lnTo>
                  <a:pt x="1746181" y="114299"/>
                </a:lnTo>
                <a:lnTo>
                  <a:pt x="1700837" y="88899"/>
                </a:lnTo>
                <a:lnTo>
                  <a:pt x="1655062" y="76199"/>
                </a:lnTo>
                <a:lnTo>
                  <a:pt x="1608955" y="50799"/>
                </a:lnTo>
                <a:lnTo>
                  <a:pt x="1469637" y="12699"/>
                </a:lnTo>
                <a:lnTo>
                  <a:pt x="1423197" y="12699"/>
                </a:lnTo>
                <a:lnTo>
                  <a:pt x="1376922" y="0"/>
                </a:lnTo>
                <a:lnTo>
                  <a:pt x="1423999" y="0"/>
                </a:lnTo>
                <a:lnTo>
                  <a:pt x="1657183" y="63499"/>
                </a:lnTo>
                <a:lnTo>
                  <a:pt x="1703214" y="88899"/>
                </a:lnTo>
                <a:lnTo>
                  <a:pt x="1748809" y="101599"/>
                </a:lnTo>
                <a:lnTo>
                  <a:pt x="1838293" y="152399"/>
                </a:lnTo>
                <a:lnTo>
                  <a:pt x="1881981" y="177799"/>
                </a:lnTo>
                <a:lnTo>
                  <a:pt x="1924833" y="203199"/>
                </a:lnTo>
                <a:lnTo>
                  <a:pt x="1966749" y="228599"/>
                </a:lnTo>
                <a:lnTo>
                  <a:pt x="2007629" y="266699"/>
                </a:lnTo>
                <a:lnTo>
                  <a:pt x="2047374" y="292099"/>
                </a:lnTo>
                <a:lnTo>
                  <a:pt x="2085881" y="330199"/>
                </a:lnTo>
                <a:lnTo>
                  <a:pt x="2122785" y="368299"/>
                </a:lnTo>
                <a:lnTo>
                  <a:pt x="2158008" y="406399"/>
                </a:lnTo>
                <a:lnTo>
                  <a:pt x="2191531" y="444499"/>
                </a:lnTo>
                <a:lnTo>
                  <a:pt x="2223336" y="482599"/>
                </a:lnTo>
                <a:lnTo>
                  <a:pt x="2253402" y="520699"/>
                </a:lnTo>
                <a:lnTo>
                  <a:pt x="2281710" y="558799"/>
                </a:lnTo>
                <a:lnTo>
                  <a:pt x="2308241" y="609599"/>
                </a:lnTo>
                <a:lnTo>
                  <a:pt x="2332975" y="647699"/>
                </a:lnTo>
                <a:lnTo>
                  <a:pt x="2355892" y="698499"/>
                </a:lnTo>
                <a:lnTo>
                  <a:pt x="2376974" y="736599"/>
                </a:lnTo>
                <a:lnTo>
                  <a:pt x="2396201" y="787399"/>
                </a:lnTo>
                <a:lnTo>
                  <a:pt x="2413552" y="825499"/>
                </a:lnTo>
                <a:lnTo>
                  <a:pt x="2429010" y="876299"/>
                </a:lnTo>
                <a:lnTo>
                  <a:pt x="2442554" y="927099"/>
                </a:lnTo>
                <a:lnTo>
                  <a:pt x="2454165" y="965199"/>
                </a:lnTo>
                <a:lnTo>
                  <a:pt x="2463823" y="1015999"/>
                </a:lnTo>
                <a:lnTo>
                  <a:pt x="2471510" y="1066799"/>
                </a:lnTo>
                <a:lnTo>
                  <a:pt x="2477204" y="1117599"/>
                </a:lnTo>
                <a:lnTo>
                  <a:pt x="2480888" y="1168399"/>
                </a:lnTo>
                <a:lnTo>
                  <a:pt x="2482541" y="1219199"/>
                </a:lnTo>
                <a:lnTo>
                  <a:pt x="2482541" y="1422399"/>
                </a:lnTo>
                <a:lnTo>
                  <a:pt x="2495307" y="1447799"/>
                </a:lnTo>
                <a:lnTo>
                  <a:pt x="2513569" y="1460499"/>
                </a:lnTo>
                <a:lnTo>
                  <a:pt x="2538315" y="1485899"/>
                </a:lnTo>
                <a:close/>
              </a:path>
              <a:path w="2571115" h="2971800">
                <a:moveTo>
                  <a:pt x="1194121" y="139699"/>
                </a:moveTo>
                <a:lnTo>
                  <a:pt x="1147117" y="139699"/>
                </a:lnTo>
                <a:lnTo>
                  <a:pt x="1193520" y="126999"/>
                </a:lnTo>
                <a:lnTo>
                  <a:pt x="1239913" y="126999"/>
                </a:lnTo>
                <a:lnTo>
                  <a:pt x="1194121" y="139699"/>
                </a:lnTo>
                <a:close/>
              </a:path>
              <a:path w="2571115" h="2971800">
                <a:moveTo>
                  <a:pt x="1423417" y="139699"/>
                </a:moveTo>
                <a:lnTo>
                  <a:pt x="1376412" y="139699"/>
                </a:lnTo>
                <a:lnTo>
                  <a:pt x="1330621" y="126999"/>
                </a:lnTo>
                <a:lnTo>
                  <a:pt x="1377015" y="126999"/>
                </a:lnTo>
                <a:lnTo>
                  <a:pt x="1423417" y="139699"/>
                </a:lnTo>
                <a:close/>
              </a:path>
              <a:path w="2571115" h="2971800">
                <a:moveTo>
                  <a:pt x="2352791" y="2844799"/>
                </a:moveTo>
                <a:lnTo>
                  <a:pt x="217739" y="2844799"/>
                </a:lnTo>
                <a:lnTo>
                  <a:pt x="217739" y="1219199"/>
                </a:lnTo>
                <a:lnTo>
                  <a:pt x="219529" y="1168399"/>
                </a:lnTo>
                <a:lnTo>
                  <a:pt x="223559" y="1117599"/>
                </a:lnTo>
                <a:lnTo>
                  <a:pt x="229806" y="1066799"/>
                </a:lnTo>
                <a:lnTo>
                  <a:pt x="238247" y="1015999"/>
                </a:lnTo>
                <a:lnTo>
                  <a:pt x="248857" y="977899"/>
                </a:lnTo>
                <a:lnTo>
                  <a:pt x="261612" y="927099"/>
                </a:lnTo>
                <a:lnTo>
                  <a:pt x="276488" y="876299"/>
                </a:lnTo>
                <a:lnTo>
                  <a:pt x="293461" y="838199"/>
                </a:lnTo>
                <a:lnTo>
                  <a:pt x="312508" y="787399"/>
                </a:lnTo>
                <a:lnTo>
                  <a:pt x="333605" y="749299"/>
                </a:lnTo>
                <a:lnTo>
                  <a:pt x="356727" y="698499"/>
                </a:lnTo>
                <a:lnTo>
                  <a:pt x="381850" y="660399"/>
                </a:lnTo>
                <a:lnTo>
                  <a:pt x="408952" y="622299"/>
                </a:lnTo>
                <a:lnTo>
                  <a:pt x="438007" y="584199"/>
                </a:lnTo>
                <a:lnTo>
                  <a:pt x="468992" y="533399"/>
                </a:lnTo>
                <a:lnTo>
                  <a:pt x="501883" y="495299"/>
                </a:lnTo>
                <a:lnTo>
                  <a:pt x="536655" y="457199"/>
                </a:lnTo>
                <a:lnTo>
                  <a:pt x="573286" y="431799"/>
                </a:lnTo>
                <a:lnTo>
                  <a:pt x="612193" y="393699"/>
                </a:lnTo>
                <a:lnTo>
                  <a:pt x="652437" y="355599"/>
                </a:lnTo>
                <a:lnTo>
                  <a:pt x="693892" y="330199"/>
                </a:lnTo>
                <a:lnTo>
                  <a:pt x="736429" y="304799"/>
                </a:lnTo>
                <a:lnTo>
                  <a:pt x="779924" y="266699"/>
                </a:lnTo>
                <a:lnTo>
                  <a:pt x="824249" y="253999"/>
                </a:lnTo>
                <a:lnTo>
                  <a:pt x="914881" y="203199"/>
                </a:lnTo>
                <a:lnTo>
                  <a:pt x="960935" y="190499"/>
                </a:lnTo>
                <a:lnTo>
                  <a:pt x="1007313" y="165099"/>
                </a:lnTo>
                <a:lnTo>
                  <a:pt x="1100530" y="139699"/>
                </a:lnTo>
                <a:lnTo>
                  <a:pt x="1148020" y="139699"/>
                </a:lnTo>
                <a:lnTo>
                  <a:pt x="963024" y="190499"/>
                </a:lnTo>
                <a:lnTo>
                  <a:pt x="917258" y="215899"/>
                </a:lnTo>
                <a:lnTo>
                  <a:pt x="871937" y="228599"/>
                </a:lnTo>
                <a:lnTo>
                  <a:pt x="783132" y="279399"/>
                </a:lnTo>
                <a:lnTo>
                  <a:pt x="739901" y="304799"/>
                </a:lnTo>
                <a:lnTo>
                  <a:pt x="697618" y="330199"/>
                </a:lnTo>
                <a:lnTo>
                  <a:pt x="656410" y="368299"/>
                </a:lnTo>
                <a:lnTo>
                  <a:pt x="616402" y="393699"/>
                </a:lnTo>
                <a:lnTo>
                  <a:pt x="577720" y="431799"/>
                </a:lnTo>
                <a:lnTo>
                  <a:pt x="541301" y="469899"/>
                </a:lnTo>
                <a:lnTo>
                  <a:pt x="506728" y="507999"/>
                </a:lnTo>
                <a:lnTo>
                  <a:pt x="474027" y="546099"/>
                </a:lnTo>
                <a:lnTo>
                  <a:pt x="443220" y="584199"/>
                </a:lnTo>
                <a:lnTo>
                  <a:pt x="414333" y="622299"/>
                </a:lnTo>
                <a:lnTo>
                  <a:pt x="387388" y="660399"/>
                </a:lnTo>
                <a:lnTo>
                  <a:pt x="362409" y="711199"/>
                </a:lnTo>
                <a:lnTo>
                  <a:pt x="339420" y="749299"/>
                </a:lnTo>
                <a:lnTo>
                  <a:pt x="318446" y="787399"/>
                </a:lnTo>
                <a:lnTo>
                  <a:pt x="299509" y="838199"/>
                </a:lnTo>
                <a:lnTo>
                  <a:pt x="282633" y="876299"/>
                </a:lnTo>
                <a:lnTo>
                  <a:pt x="267843" y="927099"/>
                </a:lnTo>
                <a:lnTo>
                  <a:pt x="255162" y="977899"/>
                </a:lnTo>
                <a:lnTo>
                  <a:pt x="244614" y="1015999"/>
                </a:lnTo>
                <a:lnTo>
                  <a:pt x="236222" y="1066799"/>
                </a:lnTo>
                <a:lnTo>
                  <a:pt x="230011" y="1117599"/>
                </a:lnTo>
                <a:lnTo>
                  <a:pt x="226005" y="1168399"/>
                </a:lnTo>
                <a:lnTo>
                  <a:pt x="224226" y="1219199"/>
                </a:lnTo>
                <a:lnTo>
                  <a:pt x="224226" y="2832099"/>
                </a:lnTo>
                <a:lnTo>
                  <a:pt x="2352791" y="2832099"/>
                </a:lnTo>
                <a:lnTo>
                  <a:pt x="2352791" y="2844799"/>
                </a:lnTo>
                <a:close/>
              </a:path>
              <a:path w="2571115" h="2971800">
                <a:moveTo>
                  <a:pt x="2352791" y="2832099"/>
                </a:moveTo>
                <a:lnTo>
                  <a:pt x="2346304" y="2832099"/>
                </a:lnTo>
                <a:lnTo>
                  <a:pt x="2346304" y="1219199"/>
                </a:lnTo>
                <a:lnTo>
                  <a:pt x="2344525" y="1168399"/>
                </a:lnTo>
                <a:lnTo>
                  <a:pt x="2340519" y="1117599"/>
                </a:lnTo>
                <a:lnTo>
                  <a:pt x="2334308" y="1066799"/>
                </a:lnTo>
                <a:lnTo>
                  <a:pt x="2325916" y="1015999"/>
                </a:lnTo>
                <a:lnTo>
                  <a:pt x="2315368" y="977899"/>
                </a:lnTo>
                <a:lnTo>
                  <a:pt x="2302687" y="927099"/>
                </a:lnTo>
                <a:lnTo>
                  <a:pt x="2287897" y="876299"/>
                </a:lnTo>
                <a:lnTo>
                  <a:pt x="2271021" y="838199"/>
                </a:lnTo>
                <a:lnTo>
                  <a:pt x="2252084" y="787399"/>
                </a:lnTo>
                <a:lnTo>
                  <a:pt x="2231110" y="749299"/>
                </a:lnTo>
                <a:lnTo>
                  <a:pt x="2208121" y="711199"/>
                </a:lnTo>
                <a:lnTo>
                  <a:pt x="2183142" y="660399"/>
                </a:lnTo>
                <a:lnTo>
                  <a:pt x="2156197" y="622299"/>
                </a:lnTo>
                <a:lnTo>
                  <a:pt x="2127310" y="584199"/>
                </a:lnTo>
                <a:lnTo>
                  <a:pt x="2096503" y="546099"/>
                </a:lnTo>
                <a:lnTo>
                  <a:pt x="2063802" y="507999"/>
                </a:lnTo>
                <a:lnTo>
                  <a:pt x="2029229" y="469899"/>
                </a:lnTo>
                <a:lnTo>
                  <a:pt x="1992809" y="431799"/>
                </a:lnTo>
                <a:lnTo>
                  <a:pt x="1954128" y="393699"/>
                </a:lnTo>
                <a:lnTo>
                  <a:pt x="1914120" y="368299"/>
                </a:lnTo>
                <a:lnTo>
                  <a:pt x="1872912" y="330199"/>
                </a:lnTo>
                <a:lnTo>
                  <a:pt x="1830629" y="304799"/>
                </a:lnTo>
                <a:lnTo>
                  <a:pt x="1787398" y="279399"/>
                </a:lnTo>
                <a:lnTo>
                  <a:pt x="1698593" y="228599"/>
                </a:lnTo>
                <a:lnTo>
                  <a:pt x="1653272" y="215899"/>
                </a:lnTo>
                <a:lnTo>
                  <a:pt x="1607506" y="190499"/>
                </a:lnTo>
                <a:lnTo>
                  <a:pt x="1422513" y="139699"/>
                </a:lnTo>
                <a:lnTo>
                  <a:pt x="1470004" y="139699"/>
                </a:lnTo>
                <a:lnTo>
                  <a:pt x="1563220" y="165099"/>
                </a:lnTo>
                <a:lnTo>
                  <a:pt x="1609597" y="190499"/>
                </a:lnTo>
                <a:lnTo>
                  <a:pt x="1655651" y="203199"/>
                </a:lnTo>
                <a:lnTo>
                  <a:pt x="1746283" y="253999"/>
                </a:lnTo>
                <a:lnTo>
                  <a:pt x="1790607" y="266699"/>
                </a:lnTo>
                <a:lnTo>
                  <a:pt x="1834101" y="304799"/>
                </a:lnTo>
                <a:lnTo>
                  <a:pt x="1876639" y="330199"/>
                </a:lnTo>
                <a:lnTo>
                  <a:pt x="1918093" y="355599"/>
                </a:lnTo>
                <a:lnTo>
                  <a:pt x="1958337" y="393699"/>
                </a:lnTo>
                <a:lnTo>
                  <a:pt x="1997244" y="431799"/>
                </a:lnTo>
                <a:lnTo>
                  <a:pt x="2033875" y="457199"/>
                </a:lnTo>
                <a:lnTo>
                  <a:pt x="2068648" y="495299"/>
                </a:lnTo>
                <a:lnTo>
                  <a:pt x="2101538" y="533399"/>
                </a:lnTo>
                <a:lnTo>
                  <a:pt x="2132523" y="584199"/>
                </a:lnTo>
                <a:lnTo>
                  <a:pt x="2161578" y="622299"/>
                </a:lnTo>
                <a:lnTo>
                  <a:pt x="2188680" y="660399"/>
                </a:lnTo>
                <a:lnTo>
                  <a:pt x="2213804" y="698499"/>
                </a:lnTo>
                <a:lnTo>
                  <a:pt x="2236926" y="749299"/>
                </a:lnTo>
                <a:lnTo>
                  <a:pt x="2258022" y="787399"/>
                </a:lnTo>
                <a:lnTo>
                  <a:pt x="2277069" y="838199"/>
                </a:lnTo>
                <a:lnTo>
                  <a:pt x="2294043" y="876299"/>
                </a:lnTo>
                <a:lnTo>
                  <a:pt x="2308919" y="927099"/>
                </a:lnTo>
                <a:lnTo>
                  <a:pt x="2321674" y="977899"/>
                </a:lnTo>
                <a:lnTo>
                  <a:pt x="2332284" y="1015999"/>
                </a:lnTo>
                <a:lnTo>
                  <a:pt x="2340724" y="1066799"/>
                </a:lnTo>
                <a:lnTo>
                  <a:pt x="2346972" y="1117599"/>
                </a:lnTo>
                <a:lnTo>
                  <a:pt x="2351002" y="1168399"/>
                </a:lnTo>
                <a:lnTo>
                  <a:pt x="2352791" y="1219199"/>
                </a:lnTo>
                <a:lnTo>
                  <a:pt x="2352791" y="2832099"/>
                </a:lnTo>
                <a:close/>
              </a:path>
              <a:path w="2571115" h="2971800">
                <a:moveTo>
                  <a:pt x="98057" y="2971799"/>
                </a:moveTo>
                <a:lnTo>
                  <a:pt x="87988" y="2971799"/>
                </a:lnTo>
                <a:lnTo>
                  <a:pt x="87988" y="1562099"/>
                </a:lnTo>
                <a:lnTo>
                  <a:pt x="75223" y="1536699"/>
                </a:lnTo>
                <a:lnTo>
                  <a:pt x="56961" y="1511299"/>
                </a:lnTo>
                <a:lnTo>
                  <a:pt x="32216" y="1498599"/>
                </a:lnTo>
                <a:lnTo>
                  <a:pt x="0" y="1485899"/>
                </a:lnTo>
                <a:lnTo>
                  <a:pt x="182463" y="1485899"/>
                </a:lnTo>
                <a:lnTo>
                  <a:pt x="150248" y="1498599"/>
                </a:lnTo>
                <a:lnTo>
                  <a:pt x="125502" y="1511299"/>
                </a:lnTo>
                <a:lnTo>
                  <a:pt x="107241" y="1536699"/>
                </a:lnTo>
                <a:lnTo>
                  <a:pt x="94475" y="1562099"/>
                </a:lnTo>
                <a:lnTo>
                  <a:pt x="94475" y="2959099"/>
                </a:lnTo>
                <a:lnTo>
                  <a:pt x="98057" y="2971799"/>
                </a:lnTo>
                <a:close/>
              </a:path>
              <a:path w="2571115" h="2971800">
                <a:moveTo>
                  <a:pt x="2482541" y="2971799"/>
                </a:moveTo>
                <a:lnTo>
                  <a:pt x="2472473" y="2971799"/>
                </a:lnTo>
                <a:lnTo>
                  <a:pt x="2476054" y="2959099"/>
                </a:lnTo>
                <a:lnTo>
                  <a:pt x="2476055" y="1562099"/>
                </a:lnTo>
                <a:lnTo>
                  <a:pt x="2463289" y="1536699"/>
                </a:lnTo>
                <a:lnTo>
                  <a:pt x="2445027" y="1511299"/>
                </a:lnTo>
                <a:lnTo>
                  <a:pt x="2420283" y="1498599"/>
                </a:lnTo>
                <a:lnTo>
                  <a:pt x="2388067" y="1485899"/>
                </a:lnTo>
                <a:lnTo>
                  <a:pt x="2570532" y="1485899"/>
                </a:lnTo>
                <a:lnTo>
                  <a:pt x="2538315" y="1498599"/>
                </a:lnTo>
                <a:lnTo>
                  <a:pt x="2513569" y="1511299"/>
                </a:lnTo>
                <a:lnTo>
                  <a:pt x="2495307" y="1536699"/>
                </a:lnTo>
                <a:lnTo>
                  <a:pt x="2482541" y="1562099"/>
                </a:lnTo>
                <a:lnTo>
                  <a:pt x="2482541" y="2971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290394" y="2445742"/>
            <a:ext cx="2571115" cy="2971800"/>
          </a:xfrm>
          <a:custGeom>
            <a:avLst/>
            <a:gdLst/>
            <a:ahLst/>
            <a:cxnLst/>
            <a:rect l="l" t="t" r="r" b="b"/>
            <a:pathLst>
              <a:path w="2571115" h="2971800">
                <a:moveTo>
                  <a:pt x="150248" y="1485899"/>
                </a:moveTo>
                <a:lnTo>
                  <a:pt x="32215" y="1485899"/>
                </a:lnTo>
                <a:lnTo>
                  <a:pt x="56961" y="1460499"/>
                </a:lnTo>
                <a:lnTo>
                  <a:pt x="75223" y="1447799"/>
                </a:lnTo>
                <a:lnTo>
                  <a:pt x="87988" y="1422399"/>
                </a:lnTo>
                <a:lnTo>
                  <a:pt x="87988" y="1219199"/>
                </a:lnTo>
                <a:lnTo>
                  <a:pt x="89642" y="1168399"/>
                </a:lnTo>
                <a:lnTo>
                  <a:pt x="93325" y="1117599"/>
                </a:lnTo>
                <a:lnTo>
                  <a:pt x="99020" y="1066799"/>
                </a:lnTo>
                <a:lnTo>
                  <a:pt x="106707" y="1015999"/>
                </a:lnTo>
                <a:lnTo>
                  <a:pt x="116365" y="965199"/>
                </a:lnTo>
                <a:lnTo>
                  <a:pt x="127976" y="927099"/>
                </a:lnTo>
                <a:lnTo>
                  <a:pt x="141520" y="876299"/>
                </a:lnTo>
                <a:lnTo>
                  <a:pt x="156978" y="825499"/>
                </a:lnTo>
                <a:lnTo>
                  <a:pt x="174329" y="787399"/>
                </a:lnTo>
                <a:lnTo>
                  <a:pt x="193556" y="736599"/>
                </a:lnTo>
                <a:lnTo>
                  <a:pt x="214638" y="698499"/>
                </a:lnTo>
                <a:lnTo>
                  <a:pt x="237555" y="647699"/>
                </a:lnTo>
                <a:lnTo>
                  <a:pt x="262289" y="609599"/>
                </a:lnTo>
                <a:lnTo>
                  <a:pt x="288820" y="558799"/>
                </a:lnTo>
                <a:lnTo>
                  <a:pt x="317128" y="520699"/>
                </a:lnTo>
                <a:lnTo>
                  <a:pt x="347194" y="482599"/>
                </a:lnTo>
                <a:lnTo>
                  <a:pt x="378999" y="444499"/>
                </a:lnTo>
                <a:lnTo>
                  <a:pt x="412522" y="406399"/>
                </a:lnTo>
                <a:lnTo>
                  <a:pt x="447745" y="368299"/>
                </a:lnTo>
                <a:lnTo>
                  <a:pt x="484648" y="330199"/>
                </a:lnTo>
                <a:lnTo>
                  <a:pt x="523156" y="292099"/>
                </a:lnTo>
                <a:lnTo>
                  <a:pt x="562901" y="266699"/>
                </a:lnTo>
                <a:lnTo>
                  <a:pt x="603781" y="228599"/>
                </a:lnTo>
                <a:lnTo>
                  <a:pt x="645697" y="203199"/>
                </a:lnTo>
                <a:lnTo>
                  <a:pt x="688550" y="177799"/>
                </a:lnTo>
                <a:lnTo>
                  <a:pt x="732238" y="152399"/>
                </a:lnTo>
                <a:lnTo>
                  <a:pt x="821722" y="101599"/>
                </a:lnTo>
                <a:lnTo>
                  <a:pt x="867317" y="88899"/>
                </a:lnTo>
                <a:lnTo>
                  <a:pt x="913348" y="63499"/>
                </a:lnTo>
                <a:lnTo>
                  <a:pt x="1146534" y="0"/>
                </a:lnTo>
                <a:lnTo>
                  <a:pt x="1193612" y="0"/>
                </a:lnTo>
                <a:lnTo>
                  <a:pt x="1147338" y="12699"/>
                </a:lnTo>
                <a:lnTo>
                  <a:pt x="1100898" y="12699"/>
                </a:lnTo>
                <a:lnTo>
                  <a:pt x="961578" y="50799"/>
                </a:lnTo>
                <a:lnTo>
                  <a:pt x="915471" y="76199"/>
                </a:lnTo>
                <a:lnTo>
                  <a:pt x="869696" y="88899"/>
                </a:lnTo>
                <a:lnTo>
                  <a:pt x="824352" y="114299"/>
                </a:lnTo>
                <a:lnTo>
                  <a:pt x="779540" y="126999"/>
                </a:lnTo>
                <a:lnTo>
                  <a:pt x="691906" y="177799"/>
                </a:lnTo>
                <a:lnTo>
                  <a:pt x="649284" y="215899"/>
                </a:lnTo>
                <a:lnTo>
                  <a:pt x="607591" y="241299"/>
                </a:lnTo>
                <a:lnTo>
                  <a:pt x="566927" y="266699"/>
                </a:lnTo>
                <a:lnTo>
                  <a:pt x="527391" y="304799"/>
                </a:lnTo>
                <a:lnTo>
                  <a:pt x="489083" y="342899"/>
                </a:lnTo>
                <a:lnTo>
                  <a:pt x="452371" y="368299"/>
                </a:lnTo>
                <a:lnTo>
                  <a:pt x="417330" y="406399"/>
                </a:lnTo>
                <a:lnTo>
                  <a:pt x="383980" y="444499"/>
                </a:lnTo>
                <a:lnTo>
                  <a:pt x="352340" y="482599"/>
                </a:lnTo>
                <a:lnTo>
                  <a:pt x="322429" y="520699"/>
                </a:lnTo>
                <a:lnTo>
                  <a:pt x="294268" y="571499"/>
                </a:lnTo>
                <a:lnTo>
                  <a:pt x="267874" y="609599"/>
                </a:lnTo>
                <a:lnTo>
                  <a:pt x="243268" y="647699"/>
                </a:lnTo>
                <a:lnTo>
                  <a:pt x="220469" y="698499"/>
                </a:lnTo>
                <a:lnTo>
                  <a:pt x="199497" y="736599"/>
                </a:lnTo>
                <a:lnTo>
                  <a:pt x="180370" y="787399"/>
                </a:lnTo>
                <a:lnTo>
                  <a:pt x="163108" y="825499"/>
                </a:lnTo>
                <a:lnTo>
                  <a:pt x="147730" y="876299"/>
                </a:lnTo>
                <a:lnTo>
                  <a:pt x="134256" y="927099"/>
                </a:lnTo>
                <a:lnTo>
                  <a:pt x="122706" y="965199"/>
                </a:lnTo>
                <a:lnTo>
                  <a:pt x="113097" y="1015999"/>
                </a:lnTo>
                <a:lnTo>
                  <a:pt x="105451" y="1066799"/>
                </a:lnTo>
                <a:lnTo>
                  <a:pt x="99785" y="1117599"/>
                </a:lnTo>
                <a:lnTo>
                  <a:pt x="96121" y="1168399"/>
                </a:lnTo>
                <a:lnTo>
                  <a:pt x="94476" y="1219199"/>
                </a:lnTo>
                <a:lnTo>
                  <a:pt x="94476" y="1422399"/>
                </a:lnTo>
                <a:lnTo>
                  <a:pt x="107241" y="1447799"/>
                </a:lnTo>
                <a:lnTo>
                  <a:pt x="125503" y="1460499"/>
                </a:lnTo>
                <a:lnTo>
                  <a:pt x="150248" y="1485899"/>
                </a:lnTo>
                <a:close/>
              </a:path>
              <a:path w="2571115" h="2971800">
                <a:moveTo>
                  <a:pt x="2538315" y="1485899"/>
                </a:moveTo>
                <a:lnTo>
                  <a:pt x="2420283" y="1485899"/>
                </a:lnTo>
                <a:lnTo>
                  <a:pt x="2445027" y="1460499"/>
                </a:lnTo>
                <a:lnTo>
                  <a:pt x="2463289" y="1447799"/>
                </a:lnTo>
                <a:lnTo>
                  <a:pt x="2476054" y="1422399"/>
                </a:lnTo>
                <a:lnTo>
                  <a:pt x="2476054" y="1219199"/>
                </a:lnTo>
                <a:lnTo>
                  <a:pt x="2474410" y="1168399"/>
                </a:lnTo>
                <a:lnTo>
                  <a:pt x="2470745" y="1117599"/>
                </a:lnTo>
                <a:lnTo>
                  <a:pt x="2465080" y="1066799"/>
                </a:lnTo>
                <a:lnTo>
                  <a:pt x="2457433" y="1015999"/>
                </a:lnTo>
                <a:lnTo>
                  <a:pt x="2447825" y="965199"/>
                </a:lnTo>
                <a:lnTo>
                  <a:pt x="2436274" y="927099"/>
                </a:lnTo>
                <a:lnTo>
                  <a:pt x="2422801" y="876299"/>
                </a:lnTo>
                <a:lnTo>
                  <a:pt x="2407423" y="825499"/>
                </a:lnTo>
                <a:lnTo>
                  <a:pt x="2390161" y="787399"/>
                </a:lnTo>
                <a:lnTo>
                  <a:pt x="2371034" y="736599"/>
                </a:lnTo>
                <a:lnTo>
                  <a:pt x="2350062" y="698499"/>
                </a:lnTo>
                <a:lnTo>
                  <a:pt x="2327263" y="647699"/>
                </a:lnTo>
                <a:lnTo>
                  <a:pt x="2302657" y="609599"/>
                </a:lnTo>
                <a:lnTo>
                  <a:pt x="2276264" y="571499"/>
                </a:lnTo>
                <a:lnTo>
                  <a:pt x="2248103" y="520699"/>
                </a:lnTo>
                <a:lnTo>
                  <a:pt x="2218193" y="482599"/>
                </a:lnTo>
                <a:lnTo>
                  <a:pt x="2186553" y="444499"/>
                </a:lnTo>
                <a:lnTo>
                  <a:pt x="2153203" y="406399"/>
                </a:lnTo>
                <a:lnTo>
                  <a:pt x="2118163" y="368299"/>
                </a:lnTo>
                <a:lnTo>
                  <a:pt x="2081451" y="342899"/>
                </a:lnTo>
                <a:lnTo>
                  <a:pt x="2043142" y="304799"/>
                </a:lnTo>
                <a:lnTo>
                  <a:pt x="2003606" y="266699"/>
                </a:lnTo>
                <a:lnTo>
                  <a:pt x="1962941" y="241299"/>
                </a:lnTo>
                <a:lnTo>
                  <a:pt x="1921248" y="215899"/>
                </a:lnTo>
                <a:lnTo>
                  <a:pt x="1878626" y="177799"/>
                </a:lnTo>
                <a:lnTo>
                  <a:pt x="1790993" y="126999"/>
                </a:lnTo>
                <a:lnTo>
                  <a:pt x="1746180" y="114299"/>
                </a:lnTo>
                <a:lnTo>
                  <a:pt x="1700837" y="88899"/>
                </a:lnTo>
                <a:lnTo>
                  <a:pt x="1655062" y="76199"/>
                </a:lnTo>
                <a:lnTo>
                  <a:pt x="1608955" y="50799"/>
                </a:lnTo>
                <a:lnTo>
                  <a:pt x="1469636" y="12699"/>
                </a:lnTo>
                <a:lnTo>
                  <a:pt x="1423196" y="12699"/>
                </a:lnTo>
                <a:lnTo>
                  <a:pt x="1376921" y="0"/>
                </a:lnTo>
                <a:lnTo>
                  <a:pt x="1423999" y="0"/>
                </a:lnTo>
                <a:lnTo>
                  <a:pt x="1657183" y="63499"/>
                </a:lnTo>
                <a:lnTo>
                  <a:pt x="1703214" y="88899"/>
                </a:lnTo>
                <a:lnTo>
                  <a:pt x="1748809" y="101599"/>
                </a:lnTo>
                <a:lnTo>
                  <a:pt x="1838293" y="152399"/>
                </a:lnTo>
                <a:lnTo>
                  <a:pt x="1881981" y="177799"/>
                </a:lnTo>
                <a:lnTo>
                  <a:pt x="1924833" y="203199"/>
                </a:lnTo>
                <a:lnTo>
                  <a:pt x="1966749" y="228599"/>
                </a:lnTo>
                <a:lnTo>
                  <a:pt x="2007630" y="266699"/>
                </a:lnTo>
                <a:lnTo>
                  <a:pt x="2047374" y="292099"/>
                </a:lnTo>
                <a:lnTo>
                  <a:pt x="2085882" y="330199"/>
                </a:lnTo>
                <a:lnTo>
                  <a:pt x="2122785" y="368299"/>
                </a:lnTo>
                <a:lnTo>
                  <a:pt x="2158008" y="406399"/>
                </a:lnTo>
                <a:lnTo>
                  <a:pt x="2191531" y="444499"/>
                </a:lnTo>
                <a:lnTo>
                  <a:pt x="2223336" y="482599"/>
                </a:lnTo>
                <a:lnTo>
                  <a:pt x="2253402" y="520699"/>
                </a:lnTo>
                <a:lnTo>
                  <a:pt x="2281710" y="558799"/>
                </a:lnTo>
                <a:lnTo>
                  <a:pt x="2308241" y="609599"/>
                </a:lnTo>
                <a:lnTo>
                  <a:pt x="2332974" y="647699"/>
                </a:lnTo>
                <a:lnTo>
                  <a:pt x="2355892" y="698499"/>
                </a:lnTo>
                <a:lnTo>
                  <a:pt x="2376974" y="736599"/>
                </a:lnTo>
                <a:lnTo>
                  <a:pt x="2396200" y="787399"/>
                </a:lnTo>
                <a:lnTo>
                  <a:pt x="2413552" y="825499"/>
                </a:lnTo>
                <a:lnTo>
                  <a:pt x="2429010" y="876299"/>
                </a:lnTo>
                <a:lnTo>
                  <a:pt x="2442554" y="927099"/>
                </a:lnTo>
                <a:lnTo>
                  <a:pt x="2454165" y="965199"/>
                </a:lnTo>
                <a:lnTo>
                  <a:pt x="2463823" y="1015999"/>
                </a:lnTo>
                <a:lnTo>
                  <a:pt x="2471510" y="1066799"/>
                </a:lnTo>
                <a:lnTo>
                  <a:pt x="2477205" y="1117599"/>
                </a:lnTo>
                <a:lnTo>
                  <a:pt x="2480888" y="1168399"/>
                </a:lnTo>
                <a:lnTo>
                  <a:pt x="2482542" y="1219199"/>
                </a:lnTo>
                <a:lnTo>
                  <a:pt x="2482542" y="1422399"/>
                </a:lnTo>
                <a:lnTo>
                  <a:pt x="2495307" y="1447799"/>
                </a:lnTo>
                <a:lnTo>
                  <a:pt x="2513569" y="1460499"/>
                </a:lnTo>
                <a:lnTo>
                  <a:pt x="2538315" y="1485899"/>
                </a:lnTo>
                <a:close/>
              </a:path>
              <a:path w="2571115" h="2971800">
                <a:moveTo>
                  <a:pt x="1194121" y="139699"/>
                </a:moveTo>
                <a:lnTo>
                  <a:pt x="1147116" y="139699"/>
                </a:lnTo>
                <a:lnTo>
                  <a:pt x="1193519" y="126999"/>
                </a:lnTo>
                <a:lnTo>
                  <a:pt x="1239912" y="126999"/>
                </a:lnTo>
                <a:lnTo>
                  <a:pt x="1194121" y="139699"/>
                </a:lnTo>
                <a:close/>
              </a:path>
              <a:path w="2571115" h="2971800">
                <a:moveTo>
                  <a:pt x="1423417" y="139699"/>
                </a:moveTo>
                <a:lnTo>
                  <a:pt x="1376411" y="139699"/>
                </a:lnTo>
                <a:lnTo>
                  <a:pt x="1330621" y="126999"/>
                </a:lnTo>
                <a:lnTo>
                  <a:pt x="1377014" y="126999"/>
                </a:lnTo>
                <a:lnTo>
                  <a:pt x="1423417" y="139699"/>
                </a:lnTo>
                <a:close/>
              </a:path>
              <a:path w="2571115" h="2971800">
                <a:moveTo>
                  <a:pt x="2352792" y="2844799"/>
                </a:moveTo>
                <a:lnTo>
                  <a:pt x="217738" y="2844799"/>
                </a:lnTo>
                <a:lnTo>
                  <a:pt x="217738" y="1219199"/>
                </a:lnTo>
                <a:lnTo>
                  <a:pt x="219528" y="1168399"/>
                </a:lnTo>
                <a:lnTo>
                  <a:pt x="223559" y="1117599"/>
                </a:lnTo>
                <a:lnTo>
                  <a:pt x="229806" y="1066799"/>
                </a:lnTo>
                <a:lnTo>
                  <a:pt x="238247" y="1015999"/>
                </a:lnTo>
                <a:lnTo>
                  <a:pt x="248857" y="977899"/>
                </a:lnTo>
                <a:lnTo>
                  <a:pt x="261612" y="927099"/>
                </a:lnTo>
                <a:lnTo>
                  <a:pt x="276488" y="876299"/>
                </a:lnTo>
                <a:lnTo>
                  <a:pt x="293462" y="838199"/>
                </a:lnTo>
                <a:lnTo>
                  <a:pt x="312509" y="787399"/>
                </a:lnTo>
                <a:lnTo>
                  <a:pt x="333605" y="749299"/>
                </a:lnTo>
                <a:lnTo>
                  <a:pt x="356727" y="698499"/>
                </a:lnTo>
                <a:lnTo>
                  <a:pt x="381851" y="660399"/>
                </a:lnTo>
                <a:lnTo>
                  <a:pt x="408952" y="622299"/>
                </a:lnTo>
                <a:lnTo>
                  <a:pt x="438008" y="584199"/>
                </a:lnTo>
                <a:lnTo>
                  <a:pt x="468992" y="533399"/>
                </a:lnTo>
                <a:lnTo>
                  <a:pt x="501883" y="495299"/>
                </a:lnTo>
                <a:lnTo>
                  <a:pt x="536656" y="457199"/>
                </a:lnTo>
                <a:lnTo>
                  <a:pt x="573287" y="431799"/>
                </a:lnTo>
                <a:lnTo>
                  <a:pt x="612194" y="393699"/>
                </a:lnTo>
                <a:lnTo>
                  <a:pt x="652438" y="355599"/>
                </a:lnTo>
                <a:lnTo>
                  <a:pt x="693892" y="330199"/>
                </a:lnTo>
                <a:lnTo>
                  <a:pt x="736430" y="304799"/>
                </a:lnTo>
                <a:lnTo>
                  <a:pt x="779924" y="266699"/>
                </a:lnTo>
                <a:lnTo>
                  <a:pt x="824249" y="253999"/>
                </a:lnTo>
                <a:lnTo>
                  <a:pt x="914881" y="203199"/>
                </a:lnTo>
                <a:lnTo>
                  <a:pt x="960935" y="190499"/>
                </a:lnTo>
                <a:lnTo>
                  <a:pt x="1007312" y="165099"/>
                </a:lnTo>
                <a:lnTo>
                  <a:pt x="1100530" y="139699"/>
                </a:lnTo>
                <a:lnTo>
                  <a:pt x="1148019" y="139699"/>
                </a:lnTo>
                <a:lnTo>
                  <a:pt x="963024" y="190499"/>
                </a:lnTo>
                <a:lnTo>
                  <a:pt x="917258" y="215899"/>
                </a:lnTo>
                <a:lnTo>
                  <a:pt x="871937" y="228599"/>
                </a:lnTo>
                <a:lnTo>
                  <a:pt x="783132" y="279399"/>
                </a:lnTo>
                <a:lnTo>
                  <a:pt x="739901" y="304799"/>
                </a:lnTo>
                <a:lnTo>
                  <a:pt x="697618" y="330199"/>
                </a:lnTo>
                <a:lnTo>
                  <a:pt x="656410" y="368299"/>
                </a:lnTo>
                <a:lnTo>
                  <a:pt x="616402" y="393699"/>
                </a:lnTo>
                <a:lnTo>
                  <a:pt x="577721" y="431799"/>
                </a:lnTo>
                <a:lnTo>
                  <a:pt x="541301" y="469899"/>
                </a:lnTo>
                <a:lnTo>
                  <a:pt x="506728" y="507999"/>
                </a:lnTo>
                <a:lnTo>
                  <a:pt x="474027" y="546099"/>
                </a:lnTo>
                <a:lnTo>
                  <a:pt x="443220" y="584199"/>
                </a:lnTo>
                <a:lnTo>
                  <a:pt x="414333" y="622299"/>
                </a:lnTo>
                <a:lnTo>
                  <a:pt x="387387" y="660399"/>
                </a:lnTo>
                <a:lnTo>
                  <a:pt x="362409" y="711199"/>
                </a:lnTo>
                <a:lnTo>
                  <a:pt x="339420" y="749299"/>
                </a:lnTo>
                <a:lnTo>
                  <a:pt x="318445" y="787399"/>
                </a:lnTo>
                <a:lnTo>
                  <a:pt x="299509" y="838199"/>
                </a:lnTo>
                <a:lnTo>
                  <a:pt x="282633" y="876299"/>
                </a:lnTo>
                <a:lnTo>
                  <a:pt x="267843" y="927099"/>
                </a:lnTo>
                <a:lnTo>
                  <a:pt x="255162" y="977899"/>
                </a:lnTo>
                <a:lnTo>
                  <a:pt x="244614" y="1015999"/>
                </a:lnTo>
                <a:lnTo>
                  <a:pt x="236222" y="1066799"/>
                </a:lnTo>
                <a:lnTo>
                  <a:pt x="230011" y="1117599"/>
                </a:lnTo>
                <a:lnTo>
                  <a:pt x="226005" y="1168399"/>
                </a:lnTo>
                <a:lnTo>
                  <a:pt x="224226" y="1219199"/>
                </a:lnTo>
                <a:lnTo>
                  <a:pt x="224226" y="2832099"/>
                </a:lnTo>
                <a:lnTo>
                  <a:pt x="2352792" y="2832099"/>
                </a:lnTo>
                <a:lnTo>
                  <a:pt x="2352792" y="2844799"/>
                </a:lnTo>
                <a:close/>
              </a:path>
              <a:path w="2571115" h="2971800">
                <a:moveTo>
                  <a:pt x="2352792" y="2832099"/>
                </a:moveTo>
                <a:lnTo>
                  <a:pt x="2346304" y="2832099"/>
                </a:lnTo>
                <a:lnTo>
                  <a:pt x="2346304" y="1219199"/>
                </a:lnTo>
                <a:lnTo>
                  <a:pt x="2344525" y="1168399"/>
                </a:lnTo>
                <a:lnTo>
                  <a:pt x="2340519" y="1117599"/>
                </a:lnTo>
                <a:lnTo>
                  <a:pt x="2334308" y="1066799"/>
                </a:lnTo>
                <a:lnTo>
                  <a:pt x="2325916" y="1015999"/>
                </a:lnTo>
                <a:lnTo>
                  <a:pt x="2315368" y="977899"/>
                </a:lnTo>
                <a:lnTo>
                  <a:pt x="2302687" y="927099"/>
                </a:lnTo>
                <a:lnTo>
                  <a:pt x="2287897" y="876299"/>
                </a:lnTo>
                <a:lnTo>
                  <a:pt x="2271021" y="838199"/>
                </a:lnTo>
                <a:lnTo>
                  <a:pt x="2252084" y="787399"/>
                </a:lnTo>
                <a:lnTo>
                  <a:pt x="2231110" y="749299"/>
                </a:lnTo>
                <a:lnTo>
                  <a:pt x="2208121" y="711199"/>
                </a:lnTo>
                <a:lnTo>
                  <a:pt x="2183143" y="660399"/>
                </a:lnTo>
                <a:lnTo>
                  <a:pt x="2156198" y="622299"/>
                </a:lnTo>
                <a:lnTo>
                  <a:pt x="2127310" y="584199"/>
                </a:lnTo>
                <a:lnTo>
                  <a:pt x="2096504" y="546099"/>
                </a:lnTo>
                <a:lnTo>
                  <a:pt x="2063803" y="507999"/>
                </a:lnTo>
                <a:lnTo>
                  <a:pt x="2029230" y="469899"/>
                </a:lnTo>
                <a:lnTo>
                  <a:pt x="1992811" y="431799"/>
                </a:lnTo>
                <a:lnTo>
                  <a:pt x="1954129" y="393699"/>
                </a:lnTo>
                <a:lnTo>
                  <a:pt x="1914121" y="368299"/>
                </a:lnTo>
                <a:lnTo>
                  <a:pt x="1872912" y="330199"/>
                </a:lnTo>
                <a:lnTo>
                  <a:pt x="1830630" y="304799"/>
                </a:lnTo>
                <a:lnTo>
                  <a:pt x="1787398" y="279399"/>
                </a:lnTo>
                <a:lnTo>
                  <a:pt x="1698594" y="228599"/>
                </a:lnTo>
                <a:lnTo>
                  <a:pt x="1653273" y="215899"/>
                </a:lnTo>
                <a:lnTo>
                  <a:pt x="1607507" y="190499"/>
                </a:lnTo>
                <a:lnTo>
                  <a:pt x="1422513" y="139699"/>
                </a:lnTo>
                <a:lnTo>
                  <a:pt x="1470003" y="139699"/>
                </a:lnTo>
                <a:lnTo>
                  <a:pt x="1563220" y="165099"/>
                </a:lnTo>
                <a:lnTo>
                  <a:pt x="1609597" y="190499"/>
                </a:lnTo>
                <a:lnTo>
                  <a:pt x="1655651" y="203199"/>
                </a:lnTo>
                <a:lnTo>
                  <a:pt x="1746283" y="253999"/>
                </a:lnTo>
                <a:lnTo>
                  <a:pt x="1790607" y="266699"/>
                </a:lnTo>
                <a:lnTo>
                  <a:pt x="1834102" y="304799"/>
                </a:lnTo>
                <a:lnTo>
                  <a:pt x="1876639" y="330199"/>
                </a:lnTo>
                <a:lnTo>
                  <a:pt x="1918093" y="355599"/>
                </a:lnTo>
                <a:lnTo>
                  <a:pt x="1958337" y="393699"/>
                </a:lnTo>
                <a:lnTo>
                  <a:pt x="1997245" y="431799"/>
                </a:lnTo>
                <a:lnTo>
                  <a:pt x="2033875" y="457199"/>
                </a:lnTo>
                <a:lnTo>
                  <a:pt x="2068648" y="495299"/>
                </a:lnTo>
                <a:lnTo>
                  <a:pt x="2101539" y="533399"/>
                </a:lnTo>
                <a:lnTo>
                  <a:pt x="2132523" y="584199"/>
                </a:lnTo>
                <a:lnTo>
                  <a:pt x="2161578" y="622299"/>
                </a:lnTo>
                <a:lnTo>
                  <a:pt x="2188680" y="660399"/>
                </a:lnTo>
                <a:lnTo>
                  <a:pt x="2213803" y="698499"/>
                </a:lnTo>
                <a:lnTo>
                  <a:pt x="2236926" y="749299"/>
                </a:lnTo>
                <a:lnTo>
                  <a:pt x="2258022" y="787399"/>
                </a:lnTo>
                <a:lnTo>
                  <a:pt x="2277069" y="838199"/>
                </a:lnTo>
                <a:lnTo>
                  <a:pt x="2294043" y="876299"/>
                </a:lnTo>
                <a:lnTo>
                  <a:pt x="2308919" y="927099"/>
                </a:lnTo>
                <a:lnTo>
                  <a:pt x="2321674" y="977899"/>
                </a:lnTo>
                <a:lnTo>
                  <a:pt x="2332284" y="1015999"/>
                </a:lnTo>
                <a:lnTo>
                  <a:pt x="2340724" y="1066799"/>
                </a:lnTo>
                <a:lnTo>
                  <a:pt x="2346972" y="1117599"/>
                </a:lnTo>
                <a:lnTo>
                  <a:pt x="2351002" y="1168399"/>
                </a:lnTo>
                <a:lnTo>
                  <a:pt x="2352792" y="1219199"/>
                </a:lnTo>
                <a:lnTo>
                  <a:pt x="2352792" y="2832099"/>
                </a:lnTo>
                <a:close/>
              </a:path>
              <a:path w="2571115" h="2971800">
                <a:moveTo>
                  <a:pt x="98057" y="2971799"/>
                </a:moveTo>
                <a:lnTo>
                  <a:pt x="87988" y="2971799"/>
                </a:lnTo>
                <a:lnTo>
                  <a:pt x="87988" y="1562099"/>
                </a:lnTo>
                <a:lnTo>
                  <a:pt x="75223" y="1536699"/>
                </a:lnTo>
                <a:lnTo>
                  <a:pt x="56961" y="1511299"/>
                </a:lnTo>
                <a:lnTo>
                  <a:pt x="32216" y="1498599"/>
                </a:lnTo>
                <a:lnTo>
                  <a:pt x="0" y="1485899"/>
                </a:lnTo>
                <a:lnTo>
                  <a:pt x="182463" y="1485899"/>
                </a:lnTo>
                <a:lnTo>
                  <a:pt x="150248" y="1498599"/>
                </a:lnTo>
                <a:lnTo>
                  <a:pt x="125503" y="1511299"/>
                </a:lnTo>
                <a:lnTo>
                  <a:pt x="107241" y="1536699"/>
                </a:lnTo>
                <a:lnTo>
                  <a:pt x="94476" y="1562099"/>
                </a:lnTo>
                <a:lnTo>
                  <a:pt x="94476" y="2959099"/>
                </a:lnTo>
                <a:lnTo>
                  <a:pt x="98057" y="2971799"/>
                </a:lnTo>
                <a:close/>
              </a:path>
              <a:path w="2571115" h="2971800">
                <a:moveTo>
                  <a:pt x="2482542" y="2971799"/>
                </a:moveTo>
                <a:lnTo>
                  <a:pt x="2472473" y="2971799"/>
                </a:lnTo>
                <a:lnTo>
                  <a:pt x="2476054" y="2959099"/>
                </a:lnTo>
                <a:lnTo>
                  <a:pt x="2476054" y="1562099"/>
                </a:lnTo>
                <a:lnTo>
                  <a:pt x="2463289" y="1536699"/>
                </a:lnTo>
                <a:lnTo>
                  <a:pt x="2445027" y="1511299"/>
                </a:lnTo>
                <a:lnTo>
                  <a:pt x="2420283" y="1498599"/>
                </a:lnTo>
                <a:lnTo>
                  <a:pt x="2388068" y="1485899"/>
                </a:lnTo>
                <a:lnTo>
                  <a:pt x="2570532" y="1485899"/>
                </a:lnTo>
                <a:lnTo>
                  <a:pt x="2538315" y="1498599"/>
                </a:lnTo>
                <a:lnTo>
                  <a:pt x="2513570" y="1511299"/>
                </a:lnTo>
                <a:lnTo>
                  <a:pt x="2495307" y="1536699"/>
                </a:lnTo>
                <a:lnTo>
                  <a:pt x="2482542" y="1562099"/>
                </a:lnTo>
                <a:lnTo>
                  <a:pt x="2482542" y="2971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62999" y="5470669"/>
            <a:ext cx="3606165" cy="1910080"/>
          </a:xfrm>
          <a:custGeom>
            <a:avLst/>
            <a:gdLst/>
            <a:ahLst/>
            <a:cxnLst/>
            <a:rect l="l" t="t" r="r" b="b"/>
            <a:pathLst>
              <a:path w="3606165" h="1910079">
                <a:moveTo>
                  <a:pt x="3279854" y="1909641"/>
                </a:moveTo>
                <a:lnTo>
                  <a:pt x="326075" y="1909641"/>
                </a:lnTo>
                <a:lnTo>
                  <a:pt x="274757" y="1905579"/>
                </a:lnTo>
                <a:lnTo>
                  <a:pt x="225166" y="1893635"/>
                </a:lnTo>
                <a:lnTo>
                  <a:pt x="178176" y="1874171"/>
                </a:lnTo>
                <a:lnTo>
                  <a:pt x="134664" y="1847550"/>
                </a:lnTo>
                <a:lnTo>
                  <a:pt x="95506" y="1814135"/>
                </a:lnTo>
                <a:lnTo>
                  <a:pt x="62091" y="1774977"/>
                </a:lnTo>
                <a:lnTo>
                  <a:pt x="35470" y="1731465"/>
                </a:lnTo>
                <a:lnTo>
                  <a:pt x="16006" y="1684476"/>
                </a:lnTo>
                <a:lnTo>
                  <a:pt x="4062" y="1634884"/>
                </a:lnTo>
                <a:lnTo>
                  <a:pt x="0" y="1583566"/>
                </a:lnTo>
                <a:lnTo>
                  <a:pt x="0" y="326075"/>
                </a:lnTo>
                <a:lnTo>
                  <a:pt x="4062" y="274757"/>
                </a:lnTo>
                <a:lnTo>
                  <a:pt x="16006" y="225166"/>
                </a:lnTo>
                <a:lnTo>
                  <a:pt x="35470" y="178176"/>
                </a:lnTo>
                <a:lnTo>
                  <a:pt x="62091" y="134664"/>
                </a:lnTo>
                <a:lnTo>
                  <a:pt x="95506" y="95506"/>
                </a:lnTo>
                <a:lnTo>
                  <a:pt x="134664" y="62091"/>
                </a:lnTo>
                <a:lnTo>
                  <a:pt x="178176" y="35470"/>
                </a:lnTo>
                <a:lnTo>
                  <a:pt x="225166" y="16006"/>
                </a:lnTo>
                <a:lnTo>
                  <a:pt x="274757" y="4062"/>
                </a:lnTo>
                <a:lnTo>
                  <a:pt x="326075" y="0"/>
                </a:lnTo>
                <a:lnTo>
                  <a:pt x="3279854" y="0"/>
                </a:lnTo>
                <a:lnTo>
                  <a:pt x="3328039" y="3535"/>
                </a:lnTo>
                <a:lnTo>
                  <a:pt x="3374028" y="13805"/>
                </a:lnTo>
                <a:lnTo>
                  <a:pt x="3417319" y="30306"/>
                </a:lnTo>
                <a:lnTo>
                  <a:pt x="3457405" y="52532"/>
                </a:lnTo>
                <a:lnTo>
                  <a:pt x="3493783" y="79981"/>
                </a:lnTo>
                <a:lnTo>
                  <a:pt x="3525948" y="112146"/>
                </a:lnTo>
                <a:lnTo>
                  <a:pt x="3553397" y="148524"/>
                </a:lnTo>
                <a:lnTo>
                  <a:pt x="3575623" y="188610"/>
                </a:lnTo>
                <a:lnTo>
                  <a:pt x="3592124" y="231901"/>
                </a:lnTo>
                <a:lnTo>
                  <a:pt x="3602394" y="277890"/>
                </a:lnTo>
                <a:lnTo>
                  <a:pt x="3605929" y="326075"/>
                </a:lnTo>
                <a:lnTo>
                  <a:pt x="3605929" y="1583566"/>
                </a:lnTo>
                <a:lnTo>
                  <a:pt x="3601867" y="1634884"/>
                </a:lnTo>
                <a:lnTo>
                  <a:pt x="3589923" y="1684476"/>
                </a:lnTo>
                <a:lnTo>
                  <a:pt x="3570459" y="1731465"/>
                </a:lnTo>
                <a:lnTo>
                  <a:pt x="3543838" y="1774977"/>
                </a:lnTo>
                <a:lnTo>
                  <a:pt x="3510423" y="1814135"/>
                </a:lnTo>
                <a:lnTo>
                  <a:pt x="3471265" y="1847550"/>
                </a:lnTo>
                <a:lnTo>
                  <a:pt x="3427753" y="1874171"/>
                </a:lnTo>
                <a:lnTo>
                  <a:pt x="3380763" y="1893635"/>
                </a:lnTo>
                <a:lnTo>
                  <a:pt x="3331172" y="1905579"/>
                </a:lnTo>
                <a:lnTo>
                  <a:pt x="3279854" y="1909641"/>
                </a:lnTo>
                <a:close/>
              </a:path>
            </a:pathLst>
          </a:custGeom>
          <a:solidFill>
            <a:srgbClr val="527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8309">
              <a:lnSpc>
                <a:spcPct val="100000"/>
              </a:lnSpc>
              <a:spcBef>
                <a:spcPts val="100"/>
              </a:spcBef>
            </a:pPr>
            <a:r>
              <a:rPr sz="8000" spc="-120" dirty="0"/>
              <a:t>OUR</a:t>
            </a:r>
            <a:r>
              <a:rPr sz="8000" spc="-565" dirty="0"/>
              <a:t> </a:t>
            </a:r>
            <a:r>
              <a:rPr sz="8000" spc="-20" dirty="0"/>
              <a:t>TEAM</a:t>
            </a:r>
            <a:endParaRPr sz="8000" dirty="0"/>
          </a:p>
        </p:txBody>
      </p:sp>
      <p:sp>
        <p:nvSpPr>
          <p:cNvPr id="20" name="object 20"/>
          <p:cNvSpPr txBox="1"/>
          <p:nvPr/>
        </p:nvSpPr>
        <p:spPr>
          <a:xfrm>
            <a:off x="909142" y="5568070"/>
            <a:ext cx="3129458" cy="181075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 algn="ctr">
              <a:lnSpc>
                <a:spcPct val="140700"/>
              </a:lnSpc>
              <a:spcBef>
                <a:spcPts val="95"/>
              </a:spcBef>
            </a:pPr>
            <a:r>
              <a:rPr lang="en-US" sz="2400" b="1" spc="-20" dirty="0" err="1">
                <a:solidFill>
                  <a:srgbClr val="FFFFFF"/>
                </a:solidFill>
                <a:latin typeface="Verdana"/>
                <a:cs typeface="Verdana"/>
              </a:rPr>
              <a:t>Yeswanth</a:t>
            </a:r>
            <a:r>
              <a:rPr lang="en-US" sz="2400" b="1" spc="-20" dirty="0">
                <a:solidFill>
                  <a:srgbClr val="FFFFFF"/>
                </a:solidFill>
                <a:latin typeface="Verdana"/>
                <a:cs typeface="Verdana"/>
              </a:rPr>
              <a:t> Yadav</a:t>
            </a:r>
            <a:r>
              <a:rPr sz="2400" b="1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endParaRPr lang="en-US" sz="2400" b="1" spc="-75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12065" marR="5080" indent="-635" algn="ctr">
              <a:lnSpc>
                <a:spcPct val="140700"/>
              </a:lnSpc>
              <a:spcBef>
                <a:spcPts val="95"/>
              </a:spcBef>
            </a:pPr>
            <a:r>
              <a:rPr lang="en-US" sz="2400" b="1" spc="-75" dirty="0">
                <a:solidFill>
                  <a:srgbClr val="FFFFFF"/>
                </a:solidFill>
                <a:latin typeface="Verdana"/>
                <a:cs typeface="Verdana"/>
              </a:rPr>
              <a:t>Student</a:t>
            </a:r>
          </a:p>
          <a:p>
            <a:pPr marL="12065" marR="5080" indent="-635" algn="ctr">
              <a:lnSpc>
                <a:spcPct val="140700"/>
              </a:lnSpc>
              <a:spcBef>
                <a:spcPts val="95"/>
              </a:spcBef>
            </a:pPr>
            <a:r>
              <a:rPr lang="en-US" b="1" spc="-75" dirty="0">
                <a:solidFill>
                  <a:srgbClr val="FFFFFF"/>
                </a:solidFill>
                <a:latin typeface="Verdana"/>
                <a:cs typeface="Verdana"/>
              </a:rPr>
              <a:t>yeswanthyadav44@gmail.com</a:t>
            </a:r>
            <a:endParaRPr dirty="0">
              <a:latin typeface="Verdana"/>
              <a:cs typeface="Verdan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099565" y="5470669"/>
            <a:ext cx="3606165" cy="1910080"/>
          </a:xfrm>
          <a:custGeom>
            <a:avLst/>
            <a:gdLst/>
            <a:ahLst/>
            <a:cxnLst/>
            <a:rect l="l" t="t" r="r" b="b"/>
            <a:pathLst>
              <a:path w="3606165" h="1910079">
                <a:moveTo>
                  <a:pt x="3279854" y="1909641"/>
                </a:moveTo>
                <a:lnTo>
                  <a:pt x="326075" y="1909641"/>
                </a:lnTo>
                <a:lnTo>
                  <a:pt x="274757" y="1905579"/>
                </a:lnTo>
                <a:lnTo>
                  <a:pt x="225166" y="1893635"/>
                </a:lnTo>
                <a:lnTo>
                  <a:pt x="178176" y="1874171"/>
                </a:lnTo>
                <a:lnTo>
                  <a:pt x="134664" y="1847550"/>
                </a:lnTo>
                <a:lnTo>
                  <a:pt x="95506" y="1814135"/>
                </a:lnTo>
                <a:lnTo>
                  <a:pt x="62091" y="1774977"/>
                </a:lnTo>
                <a:lnTo>
                  <a:pt x="35470" y="1731465"/>
                </a:lnTo>
                <a:lnTo>
                  <a:pt x="16006" y="1684476"/>
                </a:lnTo>
                <a:lnTo>
                  <a:pt x="4062" y="1634884"/>
                </a:lnTo>
                <a:lnTo>
                  <a:pt x="0" y="1583566"/>
                </a:lnTo>
                <a:lnTo>
                  <a:pt x="0" y="326075"/>
                </a:lnTo>
                <a:lnTo>
                  <a:pt x="4062" y="274757"/>
                </a:lnTo>
                <a:lnTo>
                  <a:pt x="16006" y="225166"/>
                </a:lnTo>
                <a:lnTo>
                  <a:pt x="35470" y="178176"/>
                </a:lnTo>
                <a:lnTo>
                  <a:pt x="62091" y="134664"/>
                </a:lnTo>
                <a:lnTo>
                  <a:pt x="95506" y="95506"/>
                </a:lnTo>
                <a:lnTo>
                  <a:pt x="134664" y="62091"/>
                </a:lnTo>
                <a:lnTo>
                  <a:pt x="178176" y="35470"/>
                </a:lnTo>
                <a:lnTo>
                  <a:pt x="225166" y="16006"/>
                </a:lnTo>
                <a:lnTo>
                  <a:pt x="274757" y="4062"/>
                </a:lnTo>
                <a:lnTo>
                  <a:pt x="326075" y="0"/>
                </a:lnTo>
                <a:lnTo>
                  <a:pt x="3279854" y="0"/>
                </a:lnTo>
                <a:lnTo>
                  <a:pt x="3328039" y="3535"/>
                </a:lnTo>
                <a:lnTo>
                  <a:pt x="3374029" y="13805"/>
                </a:lnTo>
                <a:lnTo>
                  <a:pt x="3417319" y="30306"/>
                </a:lnTo>
                <a:lnTo>
                  <a:pt x="3457405" y="52532"/>
                </a:lnTo>
                <a:lnTo>
                  <a:pt x="3493783" y="79981"/>
                </a:lnTo>
                <a:lnTo>
                  <a:pt x="3525948" y="112146"/>
                </a:lnTo>
                <a:lnTo>
                  <a:pt x="3553397" y="148524"/>
                </a:lnTo>
                <a:lnTo>
                  <a:pt x="3575623" y="188610"/>
                </a:lnTo>
                <a:lnTo>
                  <a:pt x="3592124" y="231901"/>
                </a:lnTo>
                <a:lnTo>
                  <a:pt x="3602394" y="277890"/>
                </a:lnTo>
                <a:lnTo>
                  <a:pt x="3605929" y="326075"/>
                </a:lnTo>
                <a:lnTo>
                  <a:pt x="3605929" y="1583566"/>
                </a:lnTo>
                <a:lnTo>
                  <a:pt x="3601867" y="1634884"/>
                </a:lnTo>
                <a:lnTo>
                  <a:pt x="3589923" y="1684476"/>
                </a:lnTo>
                <a:lnTo>
                  <a:pt x="3570459" y="1731465"/>
                </a:lnTo>
                <a:lnTo>
                  <a:pt x="3543838" y="1774977"/>
                </a:lnTo>
                <a:lnTo>
                  <a:pt x="3510423" y="1814135"/>
                </a:lnTo>
                <a:lnTo>
                  <a:pt x="3471265" y="1847550"/>
                </a:lnTo>
                <a:lnTo>
                  <a:pt x="3427753" y="1874171"/>
                </a:lnTo>
                <a:lnTo>
                  <a:pt x="3380763" y="1893635"/>
                </a:lnTo>
                <a:lnTo>
                  <a:pt x="3331172" y="1905579"/>
                </a:lnTo>
                <a:lnTo>
                  <a:pt x="3279854" y="1909641"/>
                </a:lnTo>
                <a:close/>
              </a:path>
            </a:pathLst>
          </a:custGeom>
          <a:solidFill>
            <a:srgbClr val="527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9130036"/>
            <a:ext cx="18287999" cy="1156963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5106936" y="5599553"/>
            <a:ext cx="3606165" cy="145802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40700"/>
              </a:lnSpc>
              <a:spcBef>
                <a:spcPts val="95"/>
              </a:spcBef>
            </a:pPr>
            <a:r>
              <a:rPr lang="en-US" sz="2400" b="1" spc="-20" dirty="0">
                <a:solidFill>
                  <a:srgbClr val="FFFFFF"/>
                </a:solidFill>
                <a:latin typeface="Verdana"/>
                <a:cs typeface="Verdana"/>
              </a:rPr>
              <a:t>Aditi</a:t>
            </a:r>
            <a:r>
              <a:rPr sz="2400" b="1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IN" sz="2400" b="1" spc="-20" dirty="0">
                <a:solidFill>
                  <a:srgbClr val="FFFFFF"/>
                </a:solidFill>
                <a:latin typeface="Verdana"/>
                <a:cs typeface="Verdana"/>
              </a:rPr>
              <a:t>Prasad</a:t>
            </a:r>
            <a:endParaRPr lang="en-US" sz="2400" b="1" spc="-20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12700" marR="5080" indent="-635" algn="ctr">
              <a:lnSpc>
                <a:spcPct val="140700"/>
              </a:lnSpc>
              <a:spcBef>
                <a:spcPts val="95"/>
              </a:spcBef>
            </a:pPr>
            <a:r>
              <a:rPr lang="en-US" sz="2400" b="1" spc="-10" dirty="0">
                <a:solidFill>
                  <a:srgbClr val="FFFFFF"/>
                </a:solidFill>
                <a:latin typeface="Verdana"/>
                <a:cs typeface="Verdana"/>
              </a:rPr>
              <a:t>Student</a:t>
            </a:r>
          </a:p>
          <a:p>
            <a:pPr marL="12700" marR="5080" indent="-635" algn="ctr">
              <a:lnSpc>
                <a:spcPct val="140700"/>
              </a:lnSpc>
              <a:spcBef>
                <a:spcPts val="95"/>
              </a:spcBef>
            </a:pPr>
            <a:r>
              <a:rPr lang="en-US" sz="2000" b="1" spc="-10" dirty="0">
                <a:solidFill>
                  <a:srgbClr val="FFFFFF"/>
                </a:solidFill>
                <a:latin typeface="Verdana"/>
                <a:cs typeface="Verdana"/>
              </a:rPr>
              <a:t>aditijprasad9@gmail.com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436130" y="5470669"/>
            <a:ext cx="3606165" cy="1910080"/>
          </a:xfrm>
          <a:custGeom>
            <a:avLst/>
            <a:gdLst/>
            <a:ahLst/>
            <a:cxnLst/>
            <a:rect l="l" t="t" r="r" b="b"/>
            <a:pathLst>
              <a:path w="3606165" h="1910079">
                <a:moveTo>
                  <a:pt x="3279854" y="1909641"/>
                </a:moveTo>
                <a:lnTo>
                  <a:pt x="326075" y="1909641"/>
                </a:lnTo>
                <a:lnTo>
                  <a:pt x="274757" y="1905579"/>
                </a:lnTo>
                <a:lnTo>
                  <a:pt x="225166" y="1893635"/>
                </a:lnTo>
                <a:lnTo>
                  <a:pt x="178176" y="1874171"/>
                </a:lnTo>
                <a:lnTo>
                  <a:pt x="134664" y="1847550"/>
                </a:lnTo>
                <a:lnTo>
                  <a:pt x="95506" y="1814135"/>
                </a:lnTo>
                <a:lnTo>
                  <a:pt x="62091" y="1774977"/>
                </a:lnTo>
                <a:lnTo>
                  <a:pt x="35470" y="1731465"/>
                </a:lnTo>
                <a:lnTo>
                  <a:pt x="16006" y="1684476"/>
                </a:lnTo>
                <a:lnTo>
                  <a:pt x="4062" y="1634884"/>
                </a:lnTo>
                <a:lnTo>
                  <a:pt x="0" y="1583566"/>
                </a:lnTo>
                <a:lnTo>
                  <a:pt x="0" y="326075"/>
                </a:lnTo>
                <a:lnTo>
                  <a:pt x="4062" y="274757"/>
                </a:lnTo>
                <a:lnTo>
                  <a:pt x="16006" y="225166"/>
                </a:lnTo>
                <a:lnTo>
                  <a:pt x="35470" y="178176"/>
                </a:lnTo>
                <a:lnTo>
                  <a:pt x="62091" y="134664"/>
                </a:lnTo>
                <a:lnTo>
                  <a:pt x="95506" y="95506"/>
                </a:lnTo>
                <a:lnTo>
                  <a:pt x="134664" y="62091"/>
                </a:lnTo>
                <a:lnTo>
                  <a:pt x="178176" y="35470"/>
                </a:lnTo>
                <a:lnTo>
                  <a:pt x="225166" y="16006"/>
                </a:lnTo>
                <a:lnTo>
                  <a:pt x="274757" y="4062"/>
                </a:lnTo>
                <a:lnTo>
                  <a:pt x="326075" y="0"/>
                </a:lnTo>
                <a:lnTo>
                  <a:pt x="3279854" y="0"/>
                </a:lnTo>
                <a:lnTo>
                  <a:pt x="3328039" y="3535"/>
                </a:lnTo>
                <a:lnTo>
                  <a:pt x="3374029" y="13805"/>
                </a:lnTo>
                <a:lnTo>
                  <a:pt x="3417319" y="30306"/>
                </a:lnTo>
                <a:lnTo>
                  <a:pt x="3457405" y="52532"/>
                </a:lnTo>
                <a:lnTo>
                  <a:pt x="3493783" y="79981"/>
                </a:lnTo>
                <a:lnTo>
                  <a:pt x="3525948" y="112146"/>
                </a:lnTo>
                <a:lnTo>
                  <a:pt x="3553396" y="148524"/>
                </a:lnTo>
                <a:lnTo>
                  <a:pt x="3575623" y="188610"/>
                </a:lnTo>
                <a:lnTo>
                  <a:pt x="3592124" y="231901"/>
                </a:lnTo>
                <a:lnTo>
                  <a:pt x="3602394" y="277890"/>
                </a:lnTo>
                <a:lnTo>
                  <a:pt x="3605929" y="326075"/>
                </a:lnTo>
                <a:lnTo>
                  <a:pt x="3605929" y="1583566"/>
                </a:lnTo>
                <a:lnTo>
                  <a:pt x="3601867" y="1634884"/>
                </a:lnTo>
                <a:lnTo>
                  <a:pt x="3589923" y="1684476"/>
                </a:lnTo>
                <a:lnTo>
                  <a:pt x="3570459" y="1731465"/>
                </a:lnTo>
                <a:lnTo>
                  <a:pt x="3543838" y="1774977"/>
                </a:lnTo>
                <a:lnTo>
                  <a:pt x="3510422" y="1814135"/>
                </a:lnTo>
                <a:lnTo>
                  <a:pt x="3471265" y="1847550"/>
                </a:lnTo>
                <a:lnTo>
                  <a:pt x="3427753" y="1874171"/>
                </a:lnTo>
                <a:lnTo>
                  <a:pt x="3380763" y="1893635"/>
                </a:lnTo>
                <a:lnTo>
                  <a:pt x="3331172" y="1905579"/>
                </a:lnTo>
                <a:lnTo>
                  <a:pt x="3279854" y="1909641"/>
                </a:lnTo>
                <a:close/>
              </a:path>
            </a:pathLst>
          </a:custGeom>
          <a:solidFill>
            <a:srgbClr val="527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9436128" y="5612465"/>
            <a:ext cx="3606165" cy="1396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40700"/>
              </a:lnSpc>
              <a:spcBef>
                <a:spcPts val="95"/>
              </a:spcBef>
            </a:pPr>
            <a:r>
              <a:rPr lang="en-US" sz="2200" b="1" spc="-20" dirty="0">
                <a:solidFill>
                  <a:srgbClr val="FFFFFF"/>
                </a:solidFill>
                <a:latin typeface="Verdana"/>
                <a:cs typeface="Verdana"/>
              </a:rPr>
              <a:t>Jiya Visariya</a:t>
            </a:r>
            <a:r>
              <a:rPr sz="2200" b="1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endParaRPr lang="en-US" sz="2200" b="1" spc="-75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12700" marR="5080" indent="-635" algn="ctr">
              <a:lnSpc>
                <a:spcPct val="140700"/>
              </a:lnSpc>
              <a:spcBef>
                <a:spcPts val="95"/>
              </a:spcBef>
            </a:pPr>
            <a:r>
              <a:rPr lang="en-US" sz="2200" b="1" spc="-75" dirty="0">
                <a:solidFill>
                  <a:srgbClr val="FFFFFF"/>
                </a:solidFill>
                <a:latin typeface="Verdana"/>
                <a:cs typeface="Verdana"/>
              </a:rPr>
              <a:t>Student</a:t>
            </a:r>
            <a:br>
              <a:rPr lang="en-US" sz="2200" b="1" spc="-75" dirty="0">
                <a:solidFill>
                  <a:srgbClr val="FFFFFF"/>
                </a:solidFill>
                <a:latin typeface="Verdana"/>
                <a:cs typeface="Verdana"/>
              </a:rPr>
            </a:br>
            <a:r>
              <a:rPr sz="2200" b="1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2200" b="1" spc="-75" dirty="0">
                <a:solidFill>
                  <a:srgbClr val="FFFFFF"/>
                </a:solidFill>
                <a:latin typeface="Verdana"/>
                <a:cs typeface="Verdana"/>
              </a:rPr>
              <a:t>jiyavisariya@gmail.com</a:t>
            </a:r>
            <a:endParaRPr sz="2200" dirty="0">
              <a:latin typeface="Verdana"/>
              <a:cs typeface="Verdan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3772694" y="5470669"/>
            <a:ext cx="3606165" cy="1910080"/>
          </a:xfrm>
          <a:custGeom>
            <a:avLst/>
            <a:gdLst/>
            <a:ahLst/>
            <a:cxnLst/>
            <a:rect l="l" t="t" r="r" b="b"/>
            <a:pathLst>
              <a:path w="3606165" h="1910079">
                <a:moveTo>
                  <a:pt x="3279854" y="1909641"/>
                </a:moveTo>
                <a:lnTo>
                  <a:pt x="326074" y="1909641"/>
                </a:lnTo>
                <a:lnTo>
                  <a:pt x="274757" y="1905579"/>
                </a:lnTo>
                <a:lnTo>
                  <a:pt x="225165" y="1893635"/>
                </a:lnTo>
                <a:lnTo>
                  <a:pt x="178176" y="1874171"/>
                </a:lnTo>
                <a:lnTo>
                  <a:pt x="134664" y="1847550"/>
                </a:lnTo>
                <a:lnTo>
                  <a:pt x="95506" y="1814135"/>
                </a:lnTo>
                <a:lnTo>
                  <a:pt x="62091" y="1774977"/>
                </a:lnTo>
                <a:lnTo>
                  <a:pt x="35470" y="1731465"/>
                </a:lnTo>
                <a:lnTo>
                  <a:pt x="16006" y="1684476"/>
                </a:lnTo>
                <a:lnTo>
                  <a:pt x="4061" y="1634884"/>
                </a:lnTo>
                <a:lnTo>
                  <a:pt x="0" y="1583566"/>
                </a:lnTo>
                <a:lnTo>
                  <a:pt x="0" y="326075"/>
                </a:lnTo>
                <a:lnTo>
                  <a:pt x="4061" y="274757"/>
                </a:lnTo>
                <a:lnTo>
                  <a:pt x="16006" y="225166"/>
                </a:lnTo>
                <a:lnTo>
                  <a:pt x="35470" y="178176"/>
                </a:lnTo>
                <a:lnTo>
                  <a:pt x="62091" y="134664"/>
                </a:lnTo>
                <a:lnTo>
                  <a:pt x="95506" y="95506"/>
                </a:lnTo>
                <a:lnTo>
                  <a:pt x="134664" y="62091"/>
                </a:lnTo>
                <a:lnTo>
                  <a:pt x="178176" y="35470"/>
                </a:lnTo>
                <a:lnTo>
                  <a:pt x="225165" y="16006"/>
                </a:lnTo>
                <a:lnTo>
                  <a:pt x="274757" y="4062"/>
                </a:lnTo>
                <a:lnTo>
                  <a:pt x="326074" y="0"/>
                </a:lnTo>
                <a:lnTo>
                  <a:pt x="3279854" y="0"/>
                </a:lnTo>
                <a:lnTo>
                  <a:pt x="3328039" y="3535"/>
                </a:lnTo>
                <a:lnTo>
                  <a:pt x="3374029" y="13805"/>
                </a:lnTo>
                <a:lnTo>
                  <a:pt x="3417319" y="30306"/>
                </a:lnTo>
                <a:lnTo>
                  <a:pt x="3457406" y="52532"/>
                </a:lnTo>
                <a:lnTo>
                  <a:pt x="3493784" y="79981"/>
                </a:lnTo>
                <a:lnTo>
                  <a:pt x="3525949" y="112146"/>
                </a:lnTo>
                <a:lnTo>
                  <a:pt x="3553397" y="148524"/>
                </a:lnTo>
                <a:lnTo>
                  <a:pt x="3575623" y="188610"/>
                </a:lnTo>
                <a:lnTo>
                  <a:pt x="3592124" y="231901"/>
                </a:lnTo>
                <a:lnTo>
                  <a:pt x="3602394" y="277890"/>
                </a:lnTo>
                <a:lnTo>
                  <a:pt x="3605929" y="326075"/>
                </a:lnTo>
                <a:lnTo>
                  <a:pt x="3605929" y="1583566"/>
                </a:lnTo>
                <a:lnTo>
                  <a:pt x="3601867" y="1634884"/>
                </a:lnTo>
                <a:lnTo>
                  <a:pt x="3589923" y="1684476"/>
                </a:lnTo>
                <a:lnTo>
                  <a:pt x="3570459" y="1731465"/>
                </a:lnTo>
                <a:lnTo>
                  <a:pt x="3543838" y="1774977"/>
                </a:lnTo>
                <a:lnTo>
                  <a:pt x="3510423" y="1814135"/>
                </a:lnTo>
                <a:lnTo>
                  <a:pt x="3471265" y="1847550"/>
                </a:lnTo>
                <a:lnTo>
                  <a:pt x="3427753" y="1874171"/>
                </a:lnTo>
                <a:lnTo>
                  <a:pt x="3380764" y="1893635"/>
                </a:lnTo>
                <a:lnTo>
                  <a:pt x="3331172" y="1905579"/>
                </a:lnTo>
                <a:lnTo>
                  <a:pt x="3279854" y="1909641"/>
                </a:lnTo>
                <a:close/>
              </a:path>
            </a:pathLst>
          </a:custGeom>
          <a:solidFill>
            <a:srgbClr val="527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3480774" y="5568070"/>
            <a:ext cx="4190001" cy="14452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40700"/>
              </a:lnSpc>
              <a:spcBef>
                <a:spcPts val="95"/>
              </a:spcBef>
            </a:pPr>
            <a:r>
              <a:rPr lang="en-US" sz="2400" b="1" spc="-20" dirty="0">
                <a:solidFill>
                  <a:srgbClr val="FFFFFF"/>
                </a:solidFill>
                <a:latin typeface="Verdana"/>
                <a:cs typeface="Verdana"/>
              </a:rPr>
              <a:t>Aniket Chinchankar</a:t>
            </a:r>
            <a:r>
              <a:rPr sz="2400" b="1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IN" sz="2400" b="1" spc="-75" dirty="0">
                <a:solidFill>
                  <a:srgbClr val="FFFFFF"/>
                </a:solidFill>
                <a:latin typeface="Verdana"/>
                <a:cs typeface="Verdana"/>
              </a:rPr>
              <a:t>Developer</a:t>
            </a:r>
          </a:p>
          <a:p>
            <a:pPr marL="12700" marR="5080" indent="-635" algn="ctr">
              <a:lnSpc>
                <a:spcPct val="140700"/>
              </a:lnSpc>
              <a:spcBef>
                <a:spcPts val="95"/>
              </a:spcBef>
            </a:pPr>
            <a:r>
              <a:rPr lang="en-IN" sz="2000" b="1" spc="-75" dirty="0">
                <a:solidFill>
                  <a:srgbClr val="FFFFFF"/>
                </a:solidFill>
                <a:latin typeface="Verdana"/>
                <a:cs typeface="Verdana"/>
              </a:rPr>
              <a:t>a1n0i4ketc@gmail.com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7" name="Flowchart: Delay 36">
            <a:extLst>
              <a:ext uri="{FF2B5EF4-FFF2-40B4-BE49-F238E27FC236}">
                <a16:creationId xmlns:a16="http://schemas.microsoft.com/office/drawing/2014/main" id="{73D0C56C-76AF-A493-E758-4AA2AAF8FAA3}"/>
              </a:ext>
            </a:extLst>
          </p:cNvPr>
          <p:cNvSpPr/>
          <p:nvPr/>
        </p:nvSpPr>
        <p:spPr>
          <a:xfrm>
            <a:off x="5791201" y="2573911"/>
            <a:ext cx="2190496" cy="2737688"/>
          </a:xfrm>
          <a:custGeom>
            <a:avLst/>
            <a:gdLst>
              <a:gd name="connsiteX0" fmla="*/ 0 w 2809328"/>
              <a:gd name="connsiteY0" fmla="*/ 0 h 2286001"/>
              <a:gd name="connsiteX1" fmla="*/ 1404664 w 2809328"/>
              <a:gd name="connsiteY1" fmla="*/ 0 h 2286001"/>
              <a:gd name="connsiteX2" fmla="*/ 2809328 w 2809328"/>
              <a:gd name="connsiteY2" fmla="*/ 1143001 h 2286001"/>
              <a:gd name="connsiteX3" fmla="*/ 1404664 w 2809328"/>
              <a:gd name="connsiteY3" fmla="*/ 2286002 h 2286001"/>
              <a:gd name="connsiteX4" fmla="*/ 0 w 2809328"/>
              <a:gd name="connsiteY4" fmla="*/ 2286001 h 2286001"/>
              <a:gd name="connsiteX5" fmla="*/ 0 w 2809328"/>
              <a:gd name="connsiteY5" fmla="*/ 0 h 2286001"/>
              <a:gd name="connsiteX0" fmla="*/ 3 w 2809331"/>
              <a:gd name="connsiteY0" fmla="*/ 0 h 2286002"/>
              <a:gd name="connsiteX1" fmla="*/ 1404667 w 2809331"/>
              <a:gd name="connsiteY1" fmla="*/ 0 h 2286002"/>
              <a:gd name="connsiteX2" fmla="*/ 2809331 w 2809331"/>
              <a:gd name="connsiteY2" fmla="*/ 1143001 h 2286002"/>
              <a:gd name="connsiteX3" fmla="*/ 1404667 w 2809331"/>
              <a:gd name="connsiteY3" fmla="*/ 2286002 h 2286002"/>
              <a:gd name="connsiteX4" fmla="*/ 0 w 2809331"/>
              <a:gd name="connsiteY4" fmla="*/ 2171704 h 2286002"/>
              <a:gd name="connsiteX5" fmla="*/ 3 w 2809331"/>
              <a:gd name="connsiteY5" fmla="*/ 0 h 2286002"/>
              <a:gd name="connsiteX0" fmla="*/ 3 w 2809331"/>
              <a:gd name="connsiteY0" fmla="*/ 0 h 2286002"/>
              <a:gd name="connsiteX1" fmla="*/ 1404667 w 2809331"/>
              <a:gd name="connsiteY1" fmla="*/ 0 h 2286002"/>
              <a:gd name="connsiteX2" fmla="*/ 2809331 w 2809331"/>
              <a:gd name="connsiteY2" fmla="*/ 1143001 h 2286002"/>
              <a:gd name="connsiteX3" fmla="*/ 1404667 w 2809331"/>
              <a:gd name="connsiteY3" fmla="*/ 2286002 h 2286002"/>
              <a:gd name="connsiteX4" fmla="*/ 0 w 2809331"/>
              <a:gd name="connsiteY4" fmla="*/ 2171704 h 2286002"/>
              <a:gd name="connsiteX5" fmla="*/ 3 w 2809331"/>
              <a:gd name="connsiteY5" fmla="*/ 0 h 2286002"/>
              <a:gd name="connsiteX0" fmla="*/ 3 w 2809332"/>
              <a:gd name="connsiteY0" fmla="*/ 0 h 2204090"/>
              <a:gd name="connsiteX1" fmla="*/ 1404667 w 2809332"/>
              <a:gd name="connsiteY1" fmla="*/ 0 h 2204090"/>
              <a:gd name="connsiteX2" fmla="*/ 2809331 w 2809332"/>
              <a:gd name="connsiteY2" fmla="*/ 1143001 h 2204090"/>
              <a:gd name="connsiteX3" fmla="*/ 1397049 w 2809332"/>
              <a:gd name="connsiteY3" fmla="*/ 2204090 h 2204090"/>
              <a:gd name="connsiteX4" fmla="*/ 0 w 2809332"/>
              <a:gd name="connsiteY4" fmla="*/ 2171704 h 2204090"/>
              <a:gd name="connsiteX5" fmla="*/ 3 w 2809332"/>
              <a:gd name="connsiteY5" fmla="*/ 0 h 2204090"/>
              <a:gd name="connsiteX0" fmla="*/ 3 w 2809331"/>
              <a:gd name="connsiteY0" fmla="*/ 0 h 2171704"/>
              <a:gd name="connsiteX1" fmla="*/ 1404667 w 2809331"/>
              <a:gd name="connsiteY1" fmla="*/ 0 h 2171704"/>
              <a:gd name="connsiteX2" fmla="*/ 2809331 w 2809331"/>
              <a:gd name="connsiteY2" fmla="*/ 1143001 h 2171704"/>
              <a:gd name="connsiteX3" fmla="*/ 1400859 w 2809331"/>
              <a:gd name="connsiteY3" fmla="*/ 2165990 h 2171704"/>
              <a:gd name="connsiteX4" fmla="*/ 0 w 2809331"/>
              <a:gd name="connsiteY4" fmla="*/ 2171704 h 2171704"/>
              <a:gd name="connsiteX5" fmla="*/ 3 w 2809331"/>
              <a:gd name="connsiteY5" fmla="*/ 0 h 2171704"/>
              <a:gd name="connsiteX0" fmla="*/ 3 w 2809331"/>
              <a:gd name="connsiteY0" fmla="*/ 0 h 2173135"/>
              <a:gd name="connsiteX1" fmla="*/ 1404667 w 2809331"/>
              <a:gd name="connsiteY1" fmla="*/ 0 h 2173135"/>
              <a:gd name="connsiteX2" fmla="*/ 2809331 w 2809331"/>
              <a:gd name="connsiteY2" fmla="*/ 1143001 h 2173135"/>
              <a:gd name="connsiteX3" fmla="*/ 1400859 w 2809331"/>
              <a:gd name="connsiteY3" fmla="*/ 2165990 h 2173135"/>
              <a:gd name="connsiteX4" fmla="*/ 0 w 2809331"/>
              <a:gd name="connsiteY4" fmla="*/ 2171704 h 2173135"/>
              <a:gd name="connsiteX5" fmla="*/ 3 w 2809331"/>
              <a:gd name="connsiteY5" fmla="*/ 0 h 2173135"/>
              <a:gd name="connsiteX0" fmla="*/ 3 w 2809331"/>
              <a:gd name="connsiteY0" fmla="*/ 0 h 2178735"/>
              <a:gd name="connsiteX1" fmla="*/ 1404667 w 2809331"/>
              <a:gd name="connsiteY1" fmla="*/ 0 h 2178735"/>
              <a:gd name="connsiteX2" fmla="*/ 2809331 w 2809331"/>
              <a:gd name="connsiteY2" fmla="*/ 1143001 h 2178735"/>
              <a:gd name="connsiteX3" fmla="*/ 1400859 w 2809331"/>
              <a:gd name="connsiteY3" fmla="*/ 2165990 h 2178735"/>
              <a:gd name="connsiteX4" fmla="*/ 0 w 2809331"/>
              <a:gd name="connsiteY4" fmla="*/ 2171704 h 2178735"/>
              <a:gd name="connsiteX5" fmla="*/ 3 w 2809331"/>
              <a:gd name="connsiteY5" fmla="*/ 0 h 2178735"/>
              <a:gd name="connsiteX0" fmla="*/ 3 w 2769326"/>
              <a:gd name="connsiteY0" fmla="*/ 0 h 2178414"/>
              <a:gd name="connsiteX1" fmla="*/ 1404667 w 2769326"/>
              <a:gd name="connsiteY1" fmla="*/ 0 h 2178414"/>
              <a:gd name="connsiteX2" fmla="*/ 2769326 w 2769326"/>
              <a:gd name="connsiteY2" fmla="*/ 1120141 h 2178414"/>
              <a:gd name="connsiteX3" fmla="*/ 1400859 w 2769326"/>
              <a:gd name="connsiteY3" fmla="*/ 2165990 h 2178414"/>
              <a:gd name="connsiteX4" fmla="*/ 0 w 2769326"/>
              <a:gd name="connsiteY4" fmla="*/ 2171704 h 2178414"/>
              <a:gd name="connsiteX5" fmla="*/ 3 w 2769326"/>
              <a:gd name="connsiteY5" fmla="*/ 0 h 2178414"/>
              <a:gd name="connsiteX0" fmla="*/ 3 w 2769453"/>
              <a:gd name="connsiteY0" fmla="*/ 0 h 2178414"/>
              <a:gd name="connsiteX1" fmla="*/ 1404667 w 2769453"/>
              <a:gd name="connsiteY1" fmla="*/ 0 h 2178414"/>
              <a:gd name="connsiteX2" fmla="*/ 2769326 w 2769453"/>
              <a:gd name="connsiteY2" fmla="*/ 1120141 h 2178414"/>
              <a:gd name="connsiteX3" fmla="*/ 1400859 w 2769453"/>
              <a:gd name="connsiteY3" fmla="*/ 2165990 h 2178414"/>
              <a:gd name="connsiteX4" fmla="*/ 0 w 2769453"/>
              <a:gd name="connsiteY4" fmla="*/ 2171704 h 2178414"/>
              <a:gd name="connsiteX5" fmla="*/ 3 w 2769453"/>
              <a:gd name="connsiteY5" fmla="*/ 0 h 2178414"/>
              <a:gd name="connsiteX0" fmla="*/ 3 w 2769326"/>
              <a:gd name="connsiteY0" fmla="*/ 0 h 2180973"/>
              <a:gd name="connsiteX1" fmla="*/ 1404667 w 2769326"/>
              <a:gd name="connsiteY1" fmla="*/ 0 h 2180973"/>
              <a:gd name="connsiteX2" fmla="*/ 2769326 w 2769326"/>
              <a:gd name="connsiteY2" fmla="*/ 1120141 h 2180973"/>
              <a:gd name="connsiteX3" fmla="*/ 1400859 w 2769326"/>
              <a:gd name="connsiteY3" fmla="*/ 2165990 h 2180973"/>
              <a:gd name="connsiteX4" fmla="*/ 0 w 2769326"/>
              <a:gd name="connsiteY4" fmla="*/ 2171704 h 2180973"/>
              <a:gd name="connsiteX5" fmla="*/ 3 w 2769326"/>
              <a:gd name="connsiteY5" fmla="*/ 0 h 2180973"/>
              <a:gd name="connsiteX0" fmla="*/ 3 w 2706460"/>
              <a:gd name="connsiteY0" fmla="*/ 0 h 2180292"/>
              <a:gd name="connsiteX1" fmla="*/ 1404667 w 2706460"/>
              <a:gd name="connsiteY1" fmla="*/ 0 h 2180292"/>
              <a:gd name="connsiteX2" fmla="*/ 2706460 w 2706460"/>
              <a:gd name="connsiteY2" fmla="*/ 1083949 h 2180292"/>
              <a:gd name="connsiteX3" fmla="*/ 1400859 w 2706460"/>
              <a:gd name="connsiteY3" fmla="*/ 2165990 h 2180292"/>
              <a:gd name="connsiteX4" fmla="*/ 0 w 2706460"/>
              <a:gd name="connsiteY4" fmla="*/ 2171704 h 2180292"/>
              <a:gd name="connsiteX5" fmla="*/ 3 w 2706460"/>
              <a:gd name="connsiteY5" fmla="*/ 0 h 2180292"/>
              <a:gd name="connsiteX0" fmla="*/ 3813 w 2706460"/>
              <a:gd name="connsiteY0" fmla="*/ 47625 h 2180292"/>
              <a:gd name="connsiteX1" fmla="*/ 1404667 w 2706460"/>
              <a:gd name="connsiteY1" fmla="*/ 0 h 2180292"/>
              <a:gd name="connsiteX2" fmla="*/ 2706460 w 2706460"/>
              <a:gd name="connsiteY2" fmla="*/ 1083949 h 2180292"/>
              <a:gd name="connsiteX3" fmla="*/ 1400859 w 2706460"/>
              <a:gd name="connsiteY3" fmla="*/ 2165990 h 2180292"/>
              <a:gd name="connsiteX4" fmla="*/ 0 w 2706460"/>
              <a:gd name="connsiteY4" fmla="*/ 2171704 h 2180292"/>
              <a:gd name="connsiteX5" fmla="*/ 3813 w 2706460"/>
              <a:gd name="connsiteY5" fmla="*/ 47625 h 2180292"/>
              <a:gd name="connsiteX0" fmla="*/ 3813 w 2706460"/>
              <a:gd name="connsiteY0" fmla="*/ 47625 h 2180292"/>
              <a:gd name="connsiteX1" fmla="*/ 1404667 w 2706460"/>
              <a:gd name="connsiteY1" fmla="*/ 0 h 2180292"/>
              <a:gd name="connsiteX2" fmla="*/ 2706460 w 2706460"/>
              <a:gd name="connsiteY2" fmla="*/ 1083949 h 2180292"/>
              <a:gd name="connsiteX3" fmla="*/ 1400859 w 2706460"/>
              <a:gd name="connsiteY3" fmla="*/ 2165990 h 2180292"/>
              <a:gd name="connsiteX4" fmla="*/ 0 w 2706460"/>
              <a:gd name="connsiteY4" fmla="*/ 2171704 h 2180292"/>
              <a:gd name="connsiteX5" fmla="*/ 3813 w 2706460"/>
              <a:gd name="connsiteY5" fmla="*/ 47625 h 2180292"/>
              <a:gd name="connsiteX0" fmla="*/ 3813 w 2712787"/>
              <a:gd name="connsiteY0" fmla="*/ 7620 h 2137850"/>
              <a:gd name="connsiteX1" fmla="*/ 1715182 w 2712787"/>
              <a:gd name="connsiteY1" fmla="*/ 0 h 2137850"/>
              <a:gd name="connsiteX2" fmla="*/ 2706460 w 2712787"/>
              <a:gd name="connsiteY2" fmla="*/ 1043944 h 2137850"/>
              <a:gd name="connsiteX3" fmla="*/ 1400859 w 2712787"/>
              <a:gd name="connsiteY3" fmla="*/ 2125985 h 2137850"/>
              <a:gd name="connsiteX4" fmla="*/ 0 w 2712787"/>
              <a:gd name="connsiteY4" fmla="*/ 2131699 h 2137850"/>
              <a:gd name="connsiteX5" fmla="*/ 3813 w 2712787"/>
              <a:gd name="connsiteY5" fmla="*/ 7620 h 2137850"/>
              <a:gd name="connsiteX0" fmla="*/ 3813 w 2712147"/>
              <a:gd name="connsiteY0" fmla="*/ 7620 h 2137850"/>
              <a:gd name="connsiteX1" fmla="*/ 1715182 w 2712147"/>
              <a:gd name="connsiteY1" fmla="*/ 0 h 2137850"/>
              <a:gd name="connsiteX2" fmla="*/ 2706460 w 2712147"/>
              <a:gd name="connsiteY2" fmla="*/ 1043944 h 2137850"/>
              <a:gd name="connsiteX3" fmla="*/ 1400859 w 2712147"/>
              <a:gd name="connsiteY3" fmla="*/ 2125985 h 2137850"/>
              <a:gd name="connsiteX4" fmla="*/ 0 w 2712147"/>
              <a:gd name="connsiteY4" fmla="*/ 2131699 h 2137850"/>
              <a:gd name="connsiteX5" fmla="*/ 3813 w 2712147"/>
              <a:gd name="connsiteY5" fmla="*/ 7620 h 2137850"/>
              <a:gd name="connsiteX0" fmla="*/ 3813 w 2715900"/>
              <a:gd name="connsiteY0" fmla="*/ 7620 h 2139381"/>
              <a:gd name="connsiteX1" fmla="*/ 1715182 w 2715900"/>
              <a:gd name="connsiteY1" fmla="*/ 0 h 2139381"/>
              <a:gd name="connsiteX2" fmla="*/ 2710269 w 2715900"/>
              <a:gd name="connsiteY2" fmla="*/ 1152532 h 2139381"/>
              <a:gd name="connsiteX3" fmla="*/ 1400859 w 2715900"/>
              <a:gd name="connsiteY3" fmla="*/ 2125985 h 2139381"/>
              <a:gd name="connsiteX4" fmla="*/ 0 w 2715900"/>
              <a:gd name="connsiteY4" fmla="*/ 2131699 h 2139381"/>
              <a:gd name="connsiteX5" fmla="*/ 3813 w 2715900"/>
              <a:gd name="connsiteY5" fmla="*/ 7620 h 2139381"/>
              <a:gd name="connsiteX0" fmla="*/ 3813 w 2714022"/>
              <a:gd name="connsiteY0" fmla="*/ 7620 h 2139321"/>
              <a:gd name="connsiteX1" fmla="*/ 1715182 w 2714022"/>
              <a:gd name="connsiteY1" fmla="*/ 0 h 2139321"/>
              <a:gd name="connsiteX2" fmla="*/ 2708363 w 2714022"/>
              <a:gd name="connsiteY2" fmla="*/ 1148725 h 2139321"/>
              <a:gd name="connsiteX3" fmla="*/ 1400859 w 2714022"/>
              <a:gd name="connsiteY3" fmla="*/ 2125985 h 2139321"/>
              <a:gd name="connsiteX4" fmla="*/ 0 w 2714022"/>
              <a:gd name="connsiteY4" fmla="*/ 2131699 h 2139321"/>
              <a:gd name="connsiteX5" fmla="*/ 3813 w 2714022"/>
              <a:gd name="connsiteY5" fmla="*/ 7620 h 2139321"/>
              <a:gd name="connsiteX0" fmla="*/ 3813 w 2718345"/>
              <a:gd name="connsiteY0" fmla="*/ 7620 h 2140953"/>
              <a:gd name="connsiteX1" fmla="*/ 1715182 w 2718345"/>
              <a:gd name="connsiteY1" fmla="*/ 0 h 2140953"/>
              <a:gd name="connsiteX2" fmla="*/ 2708363 w 2718345"/>
              <a:gd name="connsiteY2" fmla="*/ 1148725 h 2140953"/>
              <a:gd name="connsiteX3" fmla="*/ 1400859 w 2718345"/>
              <a:gd name="connsiteY3" fmla="*/ 2125985 h 2140953"/>
              <a:gd name="connsiteX4" fmla="*/ 0 w 2718345"/>
              <a:gd name="connsiteY4" fmla="*/ 2131699 h 2140953"/>
              <a:gd name="connsiteX5" fmla="*/ 3813 w 2718345"/>
              <a:gd name="connsiteY5" fmla="*/ 7620 h 2140953"/>
              <a:gd name="connsiteX0" fmla="*/ 3813 w 2714022"/>
              <a:gd name="connsiteY0" fmla="*/ 7620 h 2141201"/>
              <a:gd name="connsiteX1" fmla="*/ 1715182 w 2714022"/>
              <a:gd name="connsiteY1" fmla="*/ 0 h 2141201"/>
              <a:gd name="connsiteX2" fmla="*/ 2708363 w 2714022"/>
              <a:gd name="connsiteY2" fmla="*/ 1148725 h 2141201"/>
              <a:gd name="connsiteX3" fmla="*/ 1400859 w 2714022"/>
              <a:gd name="connsiteY3" fmla="*/ 2127890 h 2141201"/>
              <a:gd name="connsiteX4" fmla="*/ 0 w 2714022"/>
              <a:gd name="connsiteY4" fmla="*/ 2131699 h 2141201"/>
              <a:gd name="connsiteX5" fmla="*/ 3813 w 2714022"/>
              <a:gd name="connsiteY5" fmla="*/ 7620 h 2141201"/>
              <a:gd name="connsiteX0" fmla="*/ 3813 w 2714022"/>
              <a:gd name="connsiteY0" fmla="*/ 7620 h 2134190"/>
              <a:gd name="connsiteX1" fmla="*/ 1715182 w 2714022"/>
              <a:gd name="connsiteY1" fmla="*/ 0 h 2134190"/>
              <a:gd name="connsiteX2" fmla="*/ 2708363 w 2714022"/>
              <a:gd name="connsiteY2" fmla="*/ 1148725 h 2134190"/>
              <a:gd name="connsiteX3" fmla="*/ 1400859 w 2714022"/>
              <a:gd name="connsiteY3" fmla="*/ 2127890 h 2134190"/>
              <a:gd name="connsiteX4" fmla="*/ 0 w 2714022"/>
              <a:gd name="connsiteY4" fmla="*/ 2131699 h 2134190"/>
              <a:gd name="connsiteX5" fmla="*/ 3813 w 2714022"/>
              <a:gd name="connsiteY5" fmla="*/ 7620 h 2134190"/>
              <a:gd name="connsiteX0" fmla="*/ 3813 w 2719028"/>
              <a:gd name="connsiteY0" fmla="*/ 7620 h 2134190"/>
              <a:gd name="connsiteX1" fmla="*/ 1715182 w 2719028"/>
              <a:gd name="connsiteY1" fmla="*/ 0 h 2134190"/>
              <a:gd name="connsiteX2" fmla="*/ 2713443 w 2719028"/>
              <a:gd name="connsiteY2" fmla="*/ 1143645 h 2134190"/>
              <a:gd name="connsiteX3" fmla="*/ 1400859 w 2719028"/>
              <a:gd name="connsiteY3" fmla="*/ 2127890 h 2134190"/>
              <a:gd name="connsiteX4" fmla="*/ 0 w 2719028"/>
              <a:gd name="connsiteY4" fmla="*/ 2131699 h 2134190"/>
              <a:gd name="connsiteX5" fmla="*/ 3813 w 2719028"/>
              <a:gd name="connsiteY5" fmla="*/ 7620 h 2134190"/>
              <a:gd name="connsiteX0" fmla="*/ 3813 w 2765244"/>
              <a:gd name="connsiteY0" fmla="*/ 7620 h 2134190"/>
              <a:gd name="connsiteX1" fmla="*/ 1715182 w 2765244"/>
              <a:gd name="connsiteY1" fmla="*/ 0 h 2134190"/>
              <a:gd name="connsiteX2" fmla="*/ 2713443 w 2765244"/>
              <a:gd name="connsiteY2" fmla="*/ 1143645 h 2134190"/>
              <a:gd name="connsiteX3" fmla="*/ 1400859 w 2765244"/>
              <a:gd name="connsiteY3" fmla="*/ 2127890 h 2134190"/>
              <a:gd name="connsiteX4" fmla="*/ 0 w 2765244"/>
              <a:gd name="connsiteY4" fmla="*/ 2131699 h 2134190"/>
              <a:gd name="connsiteX5" fmla="*/ 3813 w 2765244"/>
              <a:gd name="connsiteY5" fmla="*/ 7620 h 2134190"/>
              <a:gd name="connsiteX0" fmla="*/ 3813 w 2776804"/>
              <a:gd name="connsiteY0" fmla="*/ 7620 h 2134190"/>
              <a:gd name="connsiteX1" fmla="*/ 1715182 w 2776804"/>
              <a:gd name="connsiteY1" fmla="*/ 0 h 2134190"/>
              <a:gd name="connsiteX2" fmla="*/ 2713443 w 2776804"/>
              <a:gd name="connsiteY2" fmla="*/ 1143645 h 2134190"/>
              <a:gd name="connsiteX3" fmla="*/ 1400859 w 2776804"/>
              <a:gd name="connsiteY3" fmla="*/ 2127890 h 2134190"/>
              <a:gd name="connsiteX4" fmla="*/ 0 w 2776804"/>
              <a:gd name="connsiteY4" fmla="*/ 2131699 h 2134190"/>
              <a:gd name="connsiteX5" fmla="*/ 3813 w 2776804"/>
              <a:gd name="connsiteY5" fmla="*/ 7620 h 2134190"/>
              <a:gd name="connsiteX0" fmla="*/ 3813 w 2713648"/>
              <a:gd name="connsiteY0" fmla="*/ 7620 h 2134190"/>
              <a:gd name="connsiteX1" fmla="*/ 1715182 w 2713648"/>
              <a:gd name="connsiteY1" fmla="*/ 0 h 2134190"/>
              <a:gd name="connsiteX2" fmla="*/ 2713443 w 2713648"/>
              <a:gd name="connsiteY2" fmla="*/ 1143645 h 2134190"/>
              <a:gd name="connsiteX3" fmla="*/ 1662479 w 2713648"/>
              <a:gd name="connsiteY3" fmla="*/ 2127890 h 2134190"/>
              <a:gd name="connsiteX4" fmla="*/ 0 w 2713648"/>
              <a:gd name="connsiteY4" fmla="*/ 2131699 h 2134190"/>
              <a:gd name="connsiteX5" fmla="*/ 3813 w 2713648"/>
              <a:gd name="connsiteY5" fmla="*/ 7620 h 2134190"/>
              <a:gd name="connsiteX0" fmla="*/ 3813 w 2713648"/>
              <a:gd name="connsiteY0" fmla="*/ 7620 h 2134190"/>
              <a:gd name="connsiteX1" fmla="*/ 1715182 w 2713648"/>
              <a:gd name="connsiteY1" fmla="*/ 0 h 2134190"/>
              <a:gd name="connsiteX2" fmla="*/ 2713443 w 2713648"/>
              <a:gd name="connsiteY2" fmla="*/ 1143645 h 2134190"/>
              <a:gd name="connsiteX3" fmla="*/ 1662479 w 2713648"/>
              <a:gd name="connsiteY3" fmla="*/ 2127890 h 2134190"/>
              <a:gd name="connsiteX4" fmla="*/ 0 w 2713648"/>
              <a:gd name="connsiteY4" fmla="*/ 2131699 h 2134190"/>
              <a:gd name="connsiteX5" fmla="*/ 3813 w 2713648"/>
              <a:gd name="connsiteY5" fmla="*/ 7620 h 2134190"/>
              <a:gd name="connsiteX0" fmla="*/ 3813 w 2721623"/>
              <a:gd name="connsiteY0" fmla="*/ 7620 h 2137742"/>
              <a:gd name="connsiteX1" fmla="*/ 1715182 w 2721623"/>
              <a:gd name="connsiteY1" fmla="*/ 0 h 2137742"/>
              <a:gd name="connsiteX2" fmla="*/ 2713443 w 2721623"/>
              <a:gd name="connsiteY2" fmla="*/ 1143645 h 2137742"/>
              <a:gd name="connsiteX3" fmla="*/ 1883459 w 2721623"/>
              <a:gd name="connsiteY3" fmla="*/ 2132970 h 2137742"/>
              <a:gd name="connsiteX4" fmla="*/ 0 w 2721623"/>
              <a:gd name="connsiteY4" fmla="*/ 2131699 h 2137742"/>
              <a:gd name="connsiteX5" fmla="*/ 3813 w 2721623"/>
              <a:gd name="connsiteY5" fmla="*/ 7620 h 2137742"/>
              <a:gd name="connsiteX0" fmla="*/ 3813 w 2716400"/>
              <a:gd name="connsiteY0" fmla="*/ 7620 h 2137742"/>
              <a:gd name="connsiteX1" fmla="*/ 1715182 w 2716400"/>
              <a:gd name="connsiteY1" fmla="*/ 0 h 2137742"/>
              <a:gd name="connsiteX2" fmla="*/ 2713443 w 2716400"/>
              <a:gd name="connsiteY2" fmla="*/ 1143645 h 2137742"/>
              <a:gd name="connsiteX3" fmla="*/ 1883459 w 2716400"/>
              <a:gd name="connsiteY3" fmla="*/ 2132970 h 2137742"/>
              <a:gd name="connsiteX4" fmla="*/ 0 w 2716400"/>
              <a:gd name="connsiteY4" fmla="*/ 2131699 h 2137742"/>
              <a:gd name="connsiteX5" fmla="*/ 3813 w 2716400"/>
              <a:gd name="connsiteY5" fmla="*/ 7620 h 2137742"/>
              <a:gd name="connsiteX0" fmla="*/ 3813 w 2715980"/>
              <a:gd name="connsiteY0" fmla="*/ 7620 h 2168530"/>
              <a:gd name="connsiteX1" fmla="*/ 1715182 w 2715980"/>
              <a:gd name="connsiteY1" fmla="*/ 0 h 2168530"/>
              <a:gd name="connsiteX2" fmla="*/ 2713443 w 2715980"/>
              <a:gd name="connsiteY2" fmla="*/ 1143645 h 2168530"/>
              <a:gd name="connsiteX3" fmla="*/ 1873299 w 2715980"/>
              <a:gd name="connsiteY3" fmla="*/ 2168530 h 2168530"/>
              <a:gd name="connsiteX4" fmla="*/ 0 w 2715980"/>
              <a:gd name="connsiteY4" fmla="*/ 2131699 h 2168530"/>
              <a:gd name="connsiteX5" fmla="*/ 3813 w 2715980"/>
              <a:gd name="connsiteY5" fmla="*/ 7620 h 2168530"/>
              <a:gd name="connsiteX0" fmla="*/ 3813 w 2713502"/>
              <a:gd name="connsiteY0" fmla="*/ 7620 h 2131699"/>
              <a:gd name="connsiteX1" fmla="*/ 1715182 w 2713502"/>
              <a:gd name="connsiteY1" fmla="*/ 0 h 2131699"/>
              <a:gd name="connsiteX2" fmla="*/ 2713443 w 2713502"/>
              <a:gd name="connsiteY2" fmla="*/ 1143645 h 2131699"/>
              <a:gd name="connsiteX3" fmla="*/ 1743759 w 2713502"/>
              <a:gd name="connsiteY3" fmla="*/ 2128525 h 2131699"/>
              <a:gd name="connsiteX4" fmla="*/ 0 w 2713502"/>
              <a:gd name="connsiteY4" fmla="*/ 2131699 h 2131699"/>
              <a:gd name="connsiteX5" fmla="*/ 3813 w 2713502"/>
              <a:gd name="connsiteY5" fmla="*/ 7620 h 2131699"/>
              <a:gd name="connsiteX0" fmla="*/ 3813 w 2713526"/>
              <a:gd name="connsiteY0" fmla="*/ 7620 h 2131699"/>
              <a:gd name="connsiteX1" fmla="*/ 1715182 w 2713526"/>
              <a:gd name="connsiteY1" fmla="*/ 0 h 2131699"/>
              <a:gd name="connsiteX2" fmla="*/ 2713443 w 2713526"/>
              <a:gd name="connsiteY2" fmla="*/ 1143645 h 2131699"/>
              <a:gd name="connsiteX3" fmla="*/ 1743759 w 2713526"/>
              <a:gd name="connsiteY3" fmla="*/ 2128525 h 2131699"/>
              <a:gd name="connsiteX4" fmla="*/ 0 w 2713526"/>
              <a:gd name="connsiteY4" fmla="*/ 2131699 h 2131699"/>
              <a:gd name="connsiteX5" fmla="*/ 3813 w 2713526"/>
              <a:gd name="connsiteY5" fmla="*/ 7620 h 2131699"/>
              <a:gd name="connsiteX0" fmla="*/ 3813 w 2707812"/>
              <a:gd name="connsiteY0" fmla="*/ 7620 h 2131699"/>
              <a:gd name="connsiteX1" fmla="*/ 1715182 w 2707812"/>
              <a:gd name="connsiteY1" fmla="*/ 0 h 2131699"/>
              <a:gd name="connsiteX2" fmla="*/ 2707727 w 2707812"/>
              <a:gd name="connsiteY2" fmla="*/ 987438 h 2131699"/>
              <a:gd name="connsiteX3" fmla="*/ 1743759 w 2707812"/>
              <a:gd name="connsiteY3" fmla="*/ 2128525 h 2131699"/>
              <a:gd name="connsiteX4" fmla="*/ 0 w 2707812"/>
              <a:gd name="connsiteY4" fmla="*/ 2131699 h 2131699"/>
              <a:gd name="connsiteX5" fmla="*/ 3813 w 2707812"/>
              <a:gd name="connsiteY5" fmla="*/ 7620 h 2131699"/>
              <a:gd name="connsiteX0" fmla="*/ 3813 w 2711248"/>
              <a:gd name="connsiteY0" fmla="*/ 7620 h 2131699"/>
              <a:gd name="connsiteX1" fmla="*/ 1715182 w 2711248"/>
              <a:gd name="connsiteY1" fmla="*/ 0 h 2131699"/>
              <a:gd name="connsiteX2" fmla="*/ 2707727 w 2711248"/>
              <a:gd name="connsiteY2" fmla="*/ 987438 h 2131699"/>
              <a:gd name="connsiteX3" fmla="*/ 1743759 w 2711248"/>
              <a:gd name="connsiteY3" fmla="*/ 2128525 h 2131699"/>
              <a:gd name="connsiteX4" fmla="*/ 0 w 2711248"/>
              <a:gd name="connsiteY4" fmla="*/ 2131699 h 2131699"/>
              <a:gd name="connsiteX5" fmla="*/ 3813 w 2711248"/>
              <a:gd name="connsiteY5" fmla="*/ 7620 h 2131699"/>
              <a:gd name="connsiteX0" fmla="*/ 420289 w 2711248"/>
              <a:gd name="connsiteY0" fmla="*/ 363918 h 2131699"/>
              <a:gd name="connsiteX1" fmla="*/ 1715182 w 2711248"/>
              <a:gd name="connsiteY1" fmla="*/ 0 h 2131699"/>
              <a:gd name="connsiteX2" fmla="*/ 2707727 w 2711248"/>
              <a:gd name="connsiteY2" fmla="*/ 987438 h 2131699"/>
              <a:gd name="connsiteX3" fmla="*/ 1743759 w 2711248"/>
              <a:gd name="connsiteY3" fmla="*/ 2128525 h 2131699"/>
              <a:gd name="connsiteX4" fmla="*/ 0 w 2711248"/>
              <a:gd name="connsiteY4" fmla="*/ 2131699 h 2131699"/>
              <a:gd name="connsiteX5" fmla="*/ 420289 w 2711248"/>
              <a:gd name="connsiteY5" fmla="*/ 363918 h 2131699"/>
              <a:gd name="connsiteX0" fmla="*/ 420289 w 2711248"/>
              <a:gd name="connsiteY0" fmla="*/ 363918 h 2131699"/>
              <a:gd name="connsiteX1" fmla="*/ 1715182 w 2711248"/>
              <a:gd name="connsiteY1" fmla="*/ 0 h 2131699"/>
              <a:gd name="connsiteX2" fmla="*/ 2707727 w 2711248"/>
              <a:gd name="connsiteY2" fmla="*/ 987438 h 2131699"/>
              <a:gd name="connsiteX3" fmla="*/ 1743759 w 2711248"/>
              <a:gd name="connsiteY3" fmla="*/ 2128525 h 2131699"/>
              <a:gd name="connsiteX4" fmla="*/ 0 w 2711248"/>
              <a:gd name="connsiteY4" fmla="*/ 2131699 h 2131699"/>
              <a:gd name="connsiteX5" fmla="*/ 420289 w 2711248"/>
              <a:gd name="connsiteY5" fmla="*/ 363918 h 2131699"/>
              <a:gd name="connsiteX0" fmla="*/ 221687 w 2512646"/>
              <a:gd name="connsiteY0" fmla="*/ 363918 h 2128525"/>
              <a:gd name="connsiteX1" fmla="*/ 1516580 w 2512646"/>
              <a:gd name="connsiteY1" fmla="*/ 0 h 2128525"/>
              <a:gd name="connsiteX2" fmla="*/ 2509125 w 2512646"/>
              <a:gd name="connsiteY2" fmla="*/ 987438 h 2128525"/>
              <a:gd name="connsiteX3" fmla="*/ 1545157 w 2512646"/>
              <a:gd name="connsiteY3" fmla="*/ 2128525 h 2128525"/>
              <a:gd name="connsiteX4" fmla="*/ 1137 w 2512646"/>
              <a:gd name="connsiteY4" fmla="*/ 2127131 h 2128525"/>
              <a:gd name="connsiteX5" fmla="*/ 221687 w 2512646"/>
              <a:gd name="connsiteY5" fmla="*/ 363918 h 2128525"/>
              <a:gd name="connsiteX0" fmla="*/ 207078 w 2515036"/>
              <a:gd name="connsiteY0" fmla="*/ 39595 h 2128525"/>
              <a:gd name="connsiteX1" fmla="*/ 1518970 w 2515036"/>
              <a:gd name="connsiteY1" fmla="*/ 0 h 2128525"/>
              <a:gd name="connsiteX2" fmla="*/ 2511515 w 2515036"/>
              <a:gd name="connsiteY2" fmla="*/ 987438 h 2128525"/>
              <a:gd name="connsiteX3" fmla="*/ 1547547 w 2515036"/>
              <a:gd name="connsiteY3" fmla="*/ 2128525 h 2128525"/>
              <a:gd name="connsiteX4" fmla="*/ 3527 w 2515036"/>
              <a:gd name="connsiteY4" fmla="*/ 2127131 h 2128525"/>
              <a:gd name="connsiteX5" fmla="*/ 207078 w 2515036"/>
              <a:gd name="connsiteY5" fmla="*/ 39595 h 2128525"/>
              <a:gd name="connsiteX0" fmla="*/ 207078 w 2511554"/>
              <a:gd name="connsiteY0" fmla="*/ 39595 h 2128525"/>
              <a:gd name="connsiteX1" fmla="*/ 1518970 w 2511554"/>
              <a:gd name="connsiteY1" fmla="*/ 0 h 2128525"/>
              <a:gd name="connsiteX2" fmla="*/ 2511515 w 2511554"/>
              <a:gd name="connsiteY2" fmla="*/ 987438 h 2128525"/>
              <a:gd name="connsiteX3" fmla="*/ 1496550 w 2511554"/>
              <a:gd name="connsiteY3" fmla="*/ 2128525 h 2128525"/>
              <a:gd name="connsiteX4" fmla="*/ 3527 w 2511554"/>
              <a:gd name="connsiteY4" fmla="*/ 2127131 h 2128525"/>
              <a:gd name="connsiteX5" fmla="*/ 207078 w 2511554"/>
              <a:gd name="connsiteY5" fmla="*/ 39595 h 2128525"/>
              <a:gd name="connsiteX0" fmla="*/ 187841 w 2517815"/>
              <a:gd name="connsiteY0" fmla="*/ 418733 h 2128525"/>
              <a:gd name="connsiteX1" fmla="*/ 1525231 w 2517815"/>
              <a:gd name="connsiteY1" fmla="*/ 0 h 2128525"/>
              <a:gd name="connsiteX2" fmla="*/ 2517776 w 2517815"/>
              <a:gd name="connsiteY2" fmla="*/ 987438 h 2128525"/>
              <a:gd name="connsiteX3" fmla="*/ 1502811 w 2517815"/>
              <a:gd name="connsiteY3" fmla="*/ 2128525 h 2128525"/>
              <a:gd name="connsiteX4" fmla="*/ 9788 w 2517815"/>
              <a:gd name="connsiteY4" fmla="*/ 2127131 h 2128525"/>
              <a:gd name="connsiteX5" fmla="*/ 187841 w 2517815"/>
              <a:gd name="connsiteY5" fmla="*/ 418733 h 2128525"/>
              <a:gd name="connsiteX0" fmla="*/ 187841 w 2517815"/>
              <a:gd name="connsiteY0" fmla="*/ 418733 h 2128525"/>
              <a:gd name="connsiteX1" fmla="*/ 1525231 w 2517815"/>
              <a:gd name="connsiteY1" fmla="*/ 0 h 2128525"/>
              <a:gd name="connsiteX2" fmla="*/ 2517776 w 2517815"/>
              <a:gd name="connsiteY2" fmla="*/ 987438 h 2128525"/>
              <a:gd name="connsiteX3" fmla="*/ 1502811 w 2517815"/>
              <a:gd name="connsiteY3" fmla="*/ 2128525 h 2128525"/>
              <a:gd name="connsiteX4" fmla="*/ 9788 w 2517815"/>
              <a:gd name="connsiteY4" fmla="*/ 2127131 h 2128525"/>
              <a:gd name="connsiteX5" fmla="*/ 187841 w 2517815"/>
              <a:gd name="connsiteY5" fmla="*/ 418733 h 2128525"/>
              <a:gd name="connsiteX0" fmla="*/ 184213 w 2519499"/>
              <a:gd name="connsiteY0" fmla="*/ 417306 h 2128525"/>
              <a:gd name="connsiteX1" fmla="*/ 1526915 w 2519499"/>
              <a:gd name="connsiteY1" fmla="*/ 0 h 2128525"/>
              <a:gd name="connsiteX2" fmla="*/ 2519460 w 2519499"/>
              <a:gd name="connsiteY2" fmla="*/ 987438 h 2128525"/>
              <a:gd name="connsiteX3" fmla="*/ 1504495 w 2519499"/>
              <a:gd name="connsiteY3" fmla="*/ 2128525 h 2128525"/>
              <a:gd name="connsiteX4" fmla="*/ 11472 w 2519499"/>
              <a:gd name="connsiteY4" fmla="*/ 2127131 h 2128525"/>
              <a:gd name="connsiteX5" fmla="*/ 184213 w 2519499"/>
              <a:gd name="connsiteY5" fmla="*/ 417306 h 2128525"/>
              <a:gd name="connsiteX0" fmla="*/ 184213 w 2519499"/>
              <a:gd name="connsiteY0" fmla="*/ 417306 h 2128525"/>
              <a:gd name="connsiteX1" fmla="*/ 1526915 w 2519499"/>
              <a:gd name="connsiteY1" fmla="*/ 0 h 2128525"/>
              <a:gd name="connsiteX2" fmla="*/ 2519460 w 2519499"/>
              <a:gd name="connsiteY2" fmla="*/ 987438 h 2128525"/>
              <a:gd name="connsiteX3" fmla="*/ 1504495 w 2519499"/>
              <a:gd name="connsiteY3" fmla="*/ 2128525 h 2128525"/>
              <a:gd name="connsiteX4" fmla="*/ 11472 w 2519499"/>
              <a:gd name="connsiteY4" fmla="*/ 2127131 h 2128525"/>
              <a:gd name="connsiteX5" fmla="*/ 184213 w 2519499"/>
              <a:gd name="connsiteY5" fmla="*/ 417306 h 2128525"/>
              <a:gd name="connsiteX0" fmla="*/ 184213 w 2519747"/>
              <a:gd name="connsiteY0" fmla="*/ 327562 h 2038781"/>
              <a:gd name="connsiteX1" fmla="*/ 1444576 w 2519747"/>
              <a:gd name="connsiteY1" fmla="*/ 17317 h 2038781"/>
              <a:gd name="connsiteX2" fmla="*/ 2519460 w 2519747"/>
              <a:gd name="connsiteY2" fmla="*/ 897694 h 2038781"/>
              <a:gd name="connsiteX3" fmla="*/ 1504495 w 2519747"/>
              <a:gd name="connsiteY3" fmla="*/ 2038781 h 2038781"/>
              <a:gd name="connsiteX4" fmla="*/ 11472 w 2519747"/>
              <a:gd name="connsiteY4" fmla="*/ 2037387 h 2038781"/>
              <a:gd name="connsiteX5" fmla="*/ 184213 w 2519747"/>
              <a:gd name="connsiteY5" fmla="*/ 327562 h 2038781"/>
              <a:gd name="connsiteX0" fmla="*/ 184213 w 2519747"/>
              <a:gd name="connsiteY0" fmla="*/ 326308 h 2037527"/>
              <a:gd name="connsiteX1" fmla="*/ 1444576 w 2519747"/>
              <a:gd name="connsiteY1" fmla="*/ 16063 h 2037527"/>
              <a:gd name="connsiteX2" fmla="*/ 2519460 w 2519747"/>
              <a:gd name="connsiteY2" fmla="*/ 896440 h 2037527"/>
              <a:gd name="connsiteX3" fmla="*/ 1504495 w 2519747"/>
              <a:gd name="connsiteY3" fmla="*/ 2037527 h 2037527"/>
              <a:gd name="connsiteX4" fmla="*/ 11472 w 2519747"/>
              <a:gd name="connsiteY4" fmla="*/ 2036133 h 2037527"/>
              <a:gd name="connsiteX5" fmla="*/ 184213 w 2519747"/>
              <a:gd name="connsiteY5" fmla="*/ 326308 h 2037527"/>
              <a:gd name="connsiteX0" fmla="*/ 184213 w 2519747"/>
              <a:gd name="connsiteY0" fmla="*/ 325054 h 2036273"/>
              <a:gd name="connsiteX1" fmla="*/ 1444576 w 2519747"/>
              <a:gd name="connsiteY1" fmla="*/ 14809 h 2036273"/>
              <a:gd name="connsiteX2" fmla="*/ 2519460 w 2519747"/>
              <a:gd name="connsiteY2" fmla="*/ 895186 h 2036273"/>
              <a:gd name="connsiteX3" fmla="*/ 1504495 w 2519747"/>
              <a:gd name="connsiteY3" fmla="*/ 2036273 h 2036273"/>
              <a:gd name="connsiteX4" fmla="*/ 11472 w 2519747"/>
              <a:gd name="connsiteY4" fmla="*/ 2034879 h 2036273"/>
              <a:gd name="connsiteX5" fmla="*/ 184213 w 2519747"/>
              <a:gd name="connsiteY5" fmla="*/ 325054 h 2036273"/>
              <a:gd name="connsiteX0" fmla="*/ 184213 w 2519747"/>
              <a:gd name="connsiteY0" fmla="*/ 325054 h 2036273"/>
              <a:gd name="connsiteX1" fmla="*/ 1444576 w 2519747"/>
              <a:gd name="connsiteY1" fmla="*/ 14809 h 2036273"/>
              <a:gd name="connsiteX2" fmla="*/ 2519460 w 2519747"/>
              <a:gd name="connsiteY2" fmla="*/ 895186 h 2036273"/>
              <a:gd name="connsiteX3" fmla="*/ 1504495 w 2519747"/>
              <a:gd name="connsiteY3" fmla="*/ 2036273 h 2036273"/>
              <a:gd name="connsiteX4" fmla="*/ 11472 w 2519747"/>
              <a:gd name="connsiteY4" fmla="*/ 2034879 h 2036273"/>
              <a:gd name="connsiteX5" fmla="*/ 184213 w 2519747"/>
              <a:gd name="connsiteY5" fmla="*/ 325054 h 2036273"/>
              <a:gd name="connsiteX0" fmla="*/ 184213 w 1850498"/>
              <a:gd name="connsiteY0" fmla="*/ 325054 h 2036273"/>
              <a:gd name="connsiteX1" fmla="*/ 1444576 w 1850498"/>
              <a:gd name="connsiteY1" fmla="*/ 14809 h 2036273"/>
              <a:gd name="connsiteX2" fmla="*/ 1499518 w 1850498"/>
              <a:gd name="connsiteY2" fmla="*/ 1036030 h 2036273"/>
              <a:gd name="connsiteX3" fmla="*/ 1504495 w 1850498"/>
              <a:gd name="connsiteY3" fmla="*/ 2036273 h 2036273"/>
              <a:gd name="connsiteX4" fmla="*/ 11472 w 1850498"/>
              <a:gd name="connsiteY4" fmla="*/ 2034879 h 2036273"/>
              <a:gd name="connsiteX5" fmla="*/ 184213 w 1850498"/>
              <a:gd name="connsiteY5" fmla="*/ 325054 h 2036273"/>
              <a:gd name="connsiteX0" fmla="*/ 184213 w 1848708"/>
              <a:gd name="connsiteY0" fmla="*/ 325054 h 2036273"/>
              <a:gd name="connsiteX1" fmla="*/ 1444576 w 1848708"/>
              <a:gd name="connsiteY1" fmla="*/ 14809 h 2036273"/>
              <a:gd name="connsiteX2" fmla="*/ 1492942 w 1848708"/>
              <a:gd name="connsiteY2" fmla="*/ 731509 h 2036273"/>
              <a:gd name="connsiteX3" fmla="*/ 1499518 w 1848708"/>
              <a:gd name="connsiteY3" fmla="*/ 1036030 h 2036273"/>
              <a:gd name="connsiteX4" fmla="*/ 1504495 w 1848708"/>
              <a:gd name="connsiteY4" fmla="*/ 2036273 h 2036273"/>
              <a:gd name="connsiteX5" fmla="*/ 11472 w 1848708"/>
              <a:gd name="connsiteY5" fmla="*/ 2034879 h 2036273"/>
              <a:gd name="connsiteX6" fmla="*/ 184213 w 1848708"/>
              <a:gd name="connsiteY6" fmla="*/ 325054 h 2036273"/>
              <a:gd name="connsiteX0" fmla="*/ 184213 w 1638337"/>
              <a:gd name="connsiteY0" fmla="*/ 325054 h 2036273"/>
              <a:gd name="connsiteX1" fmla="*/ 1444576 w 1638337"/>
              <a:gd name="connsiteY1" fmla="*/ 14809 h 2036273"/>
              <a:gd name="connsiteX2" fmla="*/ 1492942 w 1638337"/>
              <a:gd name="connsiteY2" fmla="*/ 731509 h 2036273"/>
              <a:gd name="connsiteX3" fmla="*/ 1499518 w 1638337"/>
              <a:gd name="connsiteY3" fmla="*/ 1036030 h 2036273"/>
              <a:gd name="connsiteX4" fmla="*/ 1496483 w 1638337"/>
              <a:gd name="connsiteY4" fmla="*/ 1755486 h 2036273"/>
              <a:gd name="connsiteX5" fmla="*/ 1504495 w 1638337"/>
              <a:gd name="connsiteY5" fmla="*/ 2036273 h 2036273"/>
              <a:gd name="connsiteX6" fmla="*/ 11472 w 1638337"/>
              <a:gd name="connsiteY6" fmla="*/ 2034879 h 2036273"/>
              <a:gd name="connsiteX7" fmla="*/ 184213 w 1638337"/>
              <a:gd name="connsiteY7" fmla="*/ 325054 h 2036273"/>
              <a:gd name="connsiteX0" fmla="*/ 184213 w 1616631"/>
              <a:gd name="connsiteY0" fmla="*/ 325054 h 2036273"/>
              <a:gd name="connsiteX1" fmla="*/ 1444576 w 1616631"/>
              <a:gd name="connsiteY1" fmla="*/ 14809 h 2036273"/>
              <a:gd name="connsiteX2" fmla="*/ 1492942 w 1616631"/>
              <a:gd name="connsiteY2" fmla="*/ 731509 h 2036273"/>
              <a:gd name="connsiteX3" fmla="*/ 1499518 w 1616631"/>
              <a:gd name="connsiteY3" fmla="*/ 1036030 h 2036273"/>
              <a:gd name="connsiteX4" fmla="*/ 1496483 w 1616631"/>
              <a:gd name="connsiteY4" fmla="*/ 1755486 h 2036273"/>
              <a:gd name="connsiteX5" fmla="*/ 1468595 w 1616631"/>
              <a:gd name="connsiteY5" fmla="*/ 1894427 h 2036273"/>
              <a:gd name="connsiteX6" fmla="*/ 1504495 w 1616631"/>
              <a:gd name="connsiteY6" fmla="*/ 2036273 h 2036273"/>
              <a:gd name="connsiteX7" fmla="*/ 11472 w 1616631"/>
              <a:gd name="connsiteY7" fmla="*/ 2034879 h 2036273"/>
              <a:gd name="connsiteX8" fmla="*/ 184213 w 1616631"/>
              <a:gd name="connsiteY8" fmla="*/ 325054 h 2036273"/>
              <a:gd name="connsiteX0" fmla="*/ 184213 w 1616631"/>
              <a:gd name="connsiteY0" fmla="*/ 325054 h 2036273"/>
              <a:gd name="connsiteX1" fmla="*/ 1444576 w 1616631"/>
              <a:gd name="connsiteY1" fmla="*/ 14809 h 2036273"/>
              <a:gd name="connsiteX2" fmla="*/ 1492942 w 1616631"/>
              <a:gd name="connsiteY2" fmla="*/ 731509 h 2036273"/>
              <a:gd name="connsiteX3" fmla="*/ 1499518 w 1616631"/>
              <a:gd name="connsiteY3" fmla="*/ 1036030 h 2036273"/>
              <a:gd name="connsiteX4" fmla="*/ 1515076 w 1616631"/>
              <a:gd name="connsiteY4" fmla="*/ 1775470 h 2036273"/>
              <a:gd name="connsiteX5" fmla="*/ 1468595 w 1616631"/>
              <a:gd name="connsiteY5" fmla="*/ 1894427 h 2036273"/>
              <a:gd name="connsiteX6" fmla="*/ 1504495 w 1616631"/>
              <a:gd name="connsiteY6" fmla="*/ 2036273 h 2036273"/>
              <a:gd name="connsiteX7" fmla="*/ 11472 w 1616631"/>
              <a:gd name="connsiteY7" fmla="*/ 2034879 h 2036273"/>
              <a:gd name="connsiteX8" fmla="*/ 184213 w 1616631"/>
              <a:gd name="connsiteY8" fmla="*/ 325054 h 2036273"/>
              <a:gd name="connsiteX0" fmla="*/ 184213 w 1615854"/>
              <a:gd name="connsiteY0" fmla="*/ 325054 h 2036273"/>
              <a:gd name="connsiteX1" fmla="*/ 1444576 w 1615854"/>
              <a:gd name="connsiteY1" fmla="*/ 14809 h 2036273"/>
              <a:gd name="connsiteX2" fmla="*/ 1492942 w 1615854"/>
              <a:gd name="connsiteY2" fmla="*/ 731509 h 2036273"/>
              <a:gd name="connsiteX3" fmla="*/ 1499518 w 1615854"/>
              <a:gd name="connsiteY3" fmla="*/ 1036030 h 2036273"/>
              <a:gd name="connsiteX4" fmla="*/ 1515076 w 1615854"/>
              <a:gd name="connsiteY4" fmla="*/ 1775470 h 2036273"/>
              <a:gd name="connsiteX5" fmla="*/ 1499140 w 1615854"/>
              <a:gd name="connsiteY5" fmla="*/ 1837328 h 2036273"/>
              <a:gd name="connsiteX6" fmla="*/ 1468595 w 1615854"/>
              <a:gd name="connsiteY6" fmla="*/ 1894427 h 2036273"/>
              <a:gd name="connsiteX7" fmla="*/ 1504495 w 1615854"/>
              <a:gd name="connsiteY7" fmla="*/ 2036273 h 2036273"/>
              <a:gd name="connsiteX8" fmla="*/ 11472 w 1615854"/>
              <a:gd name="connsiteY8" fmla="*/ 2034879 h 2036273"/>
              <a:gd name="connsiteX9" fmla="*/ 184213 w 1615854"/>
              <a:gd name="connsiteY9" fmla="*/ 325054 h 2036273"/>
              <a:gd name="connsiteX0" fmla="*/ 184213 w 1615854"/>
              <a:gd name="connsiteY0" fmla="*/ 325054 h 2036273"/>
              <a:gd name="connsiteX1" fmla="*/ 1444576 w 1615854"/>
              <a:gd name="connsiteY1" fmla="*/ 14809 h 2036273"/>
              <a:gd name="connsiteX2" fmla="*/ 1492942 w 1615854"/>
              <a:gd name="connsiteY2" fmla="*/ 731509 h 2036273"/>
              <a:gd name="connsiteX3" fmla="*/ 1499518 w 1615854"/>
              <a:gd name="connsiteY3" fmla="*/ 1036030 h 2036273"/>
              <a:gd name="connsiteX4" fmla="*/ 1507108 w 1615854"/>
              <a:gd name="connsiteY4" fmla="*/ 1778325 h 2036273"/>
              <a:gd name="connsiteX5" fmla="*/ 1499140 w 1615854"/>
              <a:gd name="connsiteY5" fmla="*/ 1837328 h 2036273"/>
              <a:gd name="connsiteX6" fmla="*/ 1468595 w 1615854"/>
              <a:gd name="connsiteY6" fmla="*/ 1894427 h 2036273"/>
              <a:gd name="connsiteX7" fmla="*/ 1504495 w 1615854"/>
              <a:gd name="connsiteY7" fmla="*/ 2036273 h 2036273"/>
              <a:gd name="connsiteX8" fmla="*/ 11472 w 1615854"/>
              <a:gd name="connsiteY8" fmla="*/ 2034879 h 2036273"/>
              <a:gd name="connsiteX9" fmla="*/ 184213 w 1615854"/>
              <a:gd name="connsiteY9" fmla="*/ 325054 h 2036273"/>
              <a:gd name="connsiteX0" fmla="*/ 184213 w 1615854"/>
              <a:gd name="connsiteY0" fmla="*/ 325054 h 2036273"/>
              <a:gd name="connsiteX1" fmla="*/ 1444576 w 1615854"/>
              <a:gd name="connsiteY1" fmla="*/ 14809 h 2036273"/>
              <a:gd name="connsiteX2" fmla="*/ 1492942 w 1615854"/>
              <a:gd name="connsiteY2" fmla="*/ 731509 h 2036273"/>
              <a:gd name="connsiteX3" fmla="*/ 1499518 w 1615854"/>
              <a:gd name="connsiteY3" fmla="*/ 1036030 h 2036273"/>
              <a:gd name="connsiteX4" fmla="*/ 1500468 w 1615854"/>
              <a:gd name="connsiteY4" fmla="*/ 1482838 h 2036273"/>
              <a:gd name="connsiteX5" fmla="*/ 1499140 w 1615854"/>
              <a:gd name="connsiteY5" fmla="*/ 1837328 h 2036273"/>
              <a:gd name="connsiteX6" fmla="*/ 1468595 w 1615854"/>
              <a:gd name="connsiteY6" fmla="*/ 1894427 h 2036273"/>
              <a:gd name="connsiteX7" fmla="*/ 1504495 w 1615854"/>
              <a:gd name="connsiteY7" fmla="*/ 2036273 h 2036273"/>
              <a:gd name="connsiteX8" fmla="*/ 11472 w 1615854"/>
              <a:gd name="connsiteY8" fmla="*/ 2034879 h 2036273"/>
              <a:gd name="connsiteX9" fmla="*/ 184213 w 1615854"/>
              <a:gd name="connsiteY9" fmla="*/ 325054 h 2036273"/>
              <a:gd name="connsiteX0" fmla="*/ 184213 w 1615854"/>
              <a:gd name="connsiteY0" fmla="*/ 325054 h 2036273"/>
              <a:gd name="connsiteX1" fmla="*/ 1444576 w 1615854"/>
              <a:gd name="connsiteY1" fmla="*/ 14809 h 2036273"/>
              <a:gd name="connsiteX2" fmla="*/ 1492942 w 1615854"/>
              <a:gd name="connsiteY2" fmla="*/ 731509 h 2036273"/>
              <a:gd name="connsiteX3" fmla="*/ 1499518 w 1615854"/>
              <a:gd name="connsiteY3" fmla="*/ 1036030 h 2036273"/>
              <a:gd name="connsiteX4" fmla="*/ 1500468 w 1615854"/>
              <a:gd name="connsiteY4" fmla="*/ 1482838 h 2036273"/>
              <a:gd name="connsiteX5" fmla="*/ 1499140 w 1615854"/>
              <a:gd name="connsiteY5" fmla="*/ 1837328 h 2036273"/>
              <a:gd name="connsiteX6" fmla="*/ 1468595 w 1615854"/>
              <a:gd name="connsiteY6" fmla="*/ 1894427 h 2036273"/>
              <a:gd name="connsiteX7" fmla="*/ 1504495 w 1615854"/>
              <a:gd name="connsiteY7" fmla="*/ 2036273 h 2036273"/>
              <a:gd name="connsiteX8" fmla="*/ 11472 w 1615854"/>
              <a:gd name="connsiteY8" fmla="*/ 2034879 h 2036273"/>
              <a:gd name="connsiteX9" fmla="*/ 184213 w 1615854"/>
              <a:gd name="connsiteY9" fmla="*/ 325054 h 2036273"/>
              <a:gd name="connsiteX0" fmla="*/ 184213 w 1622740"/>
              <a:gd name="connsiteY0" fmla="*/ 325054 h 2036273"/>
              <a:gd name="connsiteX1" fmla="*/ 1444576 w 1622740"/>
              <a:gd name="connsiteY1" fmla="*/ 14809 h 2036273"/>
              <a:gd name="connsiteX2" fmla="*/ 1492942 w 1622740"/>
              <a:gd name="connsiteY2" fmla="*/ 731509 h 2036273"/>
              <a:gd name="connsiteX3" fmla="*/ 1499518 w 1622740"/>
              <a:gd name="connsiteY3" fmla="*/ 1036030 h 2036273"/>
              <a:gd name="connsiteX4" fmla="*/ 1500468 w 1622740"/>
              <a:gd name="connsiteY4" fmla="*/ 1482838 h 2036273"/>
              <a:gd name="connsiteX5" fmla="*/ 1499140 w 1622740"/>
              <a:gd name="connsiteY5" fmla="*/ 1837328 h 2036273"/>
              <a:gd name="connsiteX6" fmla="*/ 1497812 w 1622740"/>
              <a:gd name="connsiteY6" fmla="*/ 1918694 h 2036273"/>
              <a:gd name="connsiteX7" fmla="*/ 1504495 w 1622740"/>
              <a:gd name="connsiteY7" fmla="*/ 2036273 h 2036273"/>
              <a:gd name="connsiteX8" fmla="*/ 11472 w 1622740"/>
              <a:gd name="connsiteY8" fmla="*/ 2034879 h 2036273"/>
              <a:gd name="connsiteX9" fmla="*/ 184213 w 1622740"/>
              <a:gd name="connsiteY9" fmla="*/ 325054 h 2036273"/>
              <a:gd name="connsiteX0" fmla="*/ 184213 w 1622740"/>
              <a:gd name="connsiteY0" fmla="*/ 325054 h 2036273"/>
              <a:gd name="connsiteX1" fmla="*/ 1444576 w 1622740"/>
              <a:gd name="connsiteY1" fmla="*/ 14809 h 2036273"/>
              <a:gd name="connsiteX2" fmla="*/ 1492942 w 1622740"/>
              <a:gd name="connsiteY2" fmla="*/ 731509 h 2036273"/>
              <a:gd name="connsiteX3" fmla="*/ 1499518 w 1622740"/>
              <a:gd name="connsiteY3" fmla="*/ 1036030 h 2036273"/>
              <a:gd name="connsiteX4" fmla="*/ 1500468 w 1622740"/>
              <a:gd name="connsiteY4" fmla="*/ 1482838 h 2036273"/>
              <a:gd name="connsiteX5" fmla="*/ 1499140 w 1622740"/>
              <a:gd name="connsiteY5" fmla="*/ 1837328 h 2036273"/>
              <a:gd name="connsiteX6" fmla="*/ 1497812 w 1622740"/>
              <a:gd name="connsiteY6" fmla="*/ 1918694 h 2036273"/>
              <a:gd name="connsiteX7" fmla="*/ 1504495 w 1622740"/>
              <a:gd name="connsiteY7" fmla="*/ 2036273 h 2036273"/>
              <a:gd name="connsiteX8" fmla="*/ 11472 w 1622740"/>
              <a:gd name="connsiteY8" fmla="*/ 2034879 h 2036273"/>
              <a:gd name="connsiteX9" fmla="*/ 184213 w 1622740"/>
              <a:gd name="connsiteY9" fmla="*/ 325054 h 2036273"/>
              <a:gd name="connsiteX0" fmla="*/ 184213 w 1695094"/>
              <a:gd name="connsiteY0" fmla="*/ 325054 h 2036273"/>
              <a:gd name="connsiteX1" fmla="*/ 1444576 w 1695094"/>
              <a:gd name="connsiteY1" fmla="*/ 14809 h 2036273"/>
              <a:gd name="connsiteX2" fmla="*/ 1492942 w 1695094"/>
              <a:gd name="connsiteY2" fmla="*/ 731509 h 2036273"/>
              <a:gd name="connsiteX3" fmla="*/ 1499518 w 1695094"/>
              <a:gd name="connsiteY3" fmla="*/ 1036030 h 2036273"/>
              <a:gd name="connsiteX4" fmla="*/ 1500468 w 1695094"/>
              <a:gd name="connsiteY4" fmla="*/ 1482838 h 2036273"/>
              <a:gd name="connsiteX5" fmla="*/ 1499140 w 1695094"/>
              <a:gd name="connsiteY5" fmla="*/ 1837328 h 2036273"/>
              <a:gd name="connsiteX6" fmla="*/ 1679755 w 1695094"/>
              <a:gd name="connsiteY6" fmla="*/ 1915839 h 2036273"/>
              <a:gd name="connsiteX7" fmla="*/ 1504495 w 1695094"/>
              <a:gd name="connsiteY7" fmla="*/ 2036273 h 2036273"/>
              <a:gd name="connsiteX8" fmla="*/ 11472 w 1695094"/>
              <a:gd name="connsiteY8" fmla="*/ 2034879 h 2036273"/>
              <a:gd name="connsiteX9" fmla="*/ 184213 w 1695094"/>
              <a:gd name="connsiteY9" fmla="*/ 325054 h 2036273"/>
              <a:gd name="connsiteX0" fmla="*/ 184213 w 1695094"/>
              <a:gd name="connsiteY0" fmla="*/ 325054 h 2095351"/>
              <a:gd name="connsiteX1" fmla="*/ 1444576 w 1695094"/>
              <a:gd name="connsiteY1" fmla="*/ 14809 h 2095351"/>
              <a:gd name="connsiteX2" fmla="*/ 1492942 w 1695094"/>
              <a:gd name="connsiteY2" fmla="*/ 731509 h 2095351"/>
              <a:gd name="connsiteX3" fmla="*/ 1499518 w 1695094"/>
              <a:gd name="connsiteY3" fmla="*/ 1036030 h 2095351"/>
              <a:gd name="connsiteX4" fmla="*/ 1500468 w 1695094"/>
              <a:gd name="connsiteY4" fmla="*/ 1482838 h 2095351"/>
              <a:gd name="connsiteX5" fmla="*/ 1499140 w 1695094"/>
              <a:gd name="connsiteY5" fmla="*/ 1837328 h 2095351"/>
              <a:gd name="connsiteX6" fmla="*/ 1679755 w 1695094"/>
              <a:gd name="connsiteY6" fmla="*/ 1915839 h 2095351"/>
              <a:gd name="connsiteX7" fmla="*/ 1504495 w 1695094"/>
              <a:gd name="connsiteY7" fmla="*/ 2036273 h 2095351"/>
              <a:gd name="connsiteX8" fmla="*/ 11472 w 1695094"/>
              <a:gd name="connsiteY8" fmla="*/ 2034879 h 2095351"/>
              <a:gd name="connsiteX9" fmla="*/ 184213 w 1695094"/>
              <a:gd name="connsiteY9" fmla="*/ 325054 h 2095351"/>
              <a:gd name="connsiteX0" fmla="*/ 184213 w 1695094"/>
              <a:gd name="connsiteY0" fmla="*/ 325054 h 2095351"/>
              <a:gd name="connsiteX1" fmla="*/ 1444576 w 1695094"/>
              <a:gd name="connsiteY1" fmla="*/ 14809 h 2095351"/>
              <a:gd name="connsiteX2" fmla="*/ 1492942 w 1695094"/>
              <a:gd name="connsiteY2" fmla="*/ 731509 h 2095351"/>
              <a:gd name="connsiteX3" fmla="*/ 1499518 w 1695094"/>
              <a:gd name="connsiteY3" fmla="*/ 1036030 h 2095351"/>
              <a:gd name="connsiteX4" fmla="*/ 1500468 w 1695094"/>
              <a:gd name="connsiteY4" fmla="*/ 1482838 h 2095351"/>
              <a:gd name="connsiteX5" fmla="*/ 1499140 w 1695094"/>
              <a:gd name="connsiteY5" fmla="*/ 1837328 h 2095351"/>
              <a:gd name="connsiteX6" fmla="*/ 1679755 w 1695094"/>
              <a:gd name="connsiteY6" fmla="*/ 1915839 h 2095351"/>
              <a:gd name="connsiteX7" fmla="*/ 1504495 w 1695094"/>
              <a:gd name="connsiteY7" fmla="*/ 2036273 h 2095351"/>
              <a:gd name="connsiteX8" fmla="*/ 11472 w 1695094"/>
              <a:gd name="connsiteY8" fmla="*/ 2034879 h 2095351"/>
              <a:gd name="connsiteX9" fmla="*/ 184213 w 1695094"/>
              <a:gd name="connsiteY9" fmla="*/ 325054 h 2095351"/>
              <a:gd name="connsiteX0" fmla="*/ 184213 w 1695094"/>
              <a:gd name="connsiteY0" fmla="*/ 334471 h 2104768"/>
              <a:gd name="connsiteX1" fmla="*/ 1444576 w 1695094"/>
              <a:gd name="connsiteY1" fmla="*/ 24226 h 2104768"/>
              <a:gd name="connsiteX2" fmla="*/ 1492942 w 1695094"/>
              <a:gd name="connsiteY2" fmla="*/ 740926 h 2104768"/>
              <a:gd name="connsiteX3" fmla="*/ 1499518 w 1695094"/>
              <a:gd name="connsiteY3" fmla="*/ 1045447 h 2104768"/>
              <a:gd name="connsiteX4" fmla="*/ 1500468 w 1695094"/>
              <a:gd name="connsiteY4" fmla="*/ 1492255 h 2104768"/>
              <a:gd name="connsiteX5" fmla="*/ 1499140 w 1695094"/>
              <a:gd name="connsiteY5" fmla="*/ 1846745 h 2104768"/>
              <a:gd name="connsiteX6" fmla="*/ 1679755 w 1695094"/>
              <a:gd name="connsiteY6" fmla="*/ 1925256 h 2104768"/>
              <a:gd name="connsiteX7" fmla="*/ 1504495 w 1695094"/>
              <a:gd name="connsiteY7" fmla="*/ 2045690 h 2104768"/>
              <a:gd name="connsiteX8" fmla="*/ 11472 w 1695094"/>
              <a:gd name="connsiteY8" fmla="*/ 2044296 h 2104768"/>
              <a:gd name="connsiteX9" fmla="*/ 184213 w 1695094"/>
              <a:gd name="connsiteY9" fmla="*/ 334471 h 2104768"/>
              <a:gd name="connsiteX0" fmla="*/ 184213 w 1695094"/>
              <a:gd name="connsiteY0" fmla="*/ 322055 h 2092352"/>
              <a:gd name="connsiteX1" fmla="*/ 1374189 w 1695094"/>
              <a:gd name="connsiteY1" fmla="*/ 30367 h 2092352"/>
              <a:gd name="connsiteX2" fmla="*/ 1492942 w 1695094"/>
              <a:gd name="connsiteY2" fmla="*/ 728510 h 2092352"/>
              <a:gd name="connsiteX3" fmla="*/ 1499518 w 1695094"/>
              <a:gd name="connsiteY3" fmla="*/ 1033031 h 2092352"/>
              <a:gd name="connsiteX4" fmla="*/ 1500468 w 1695094"/>
              <a:gd name="connsiteY4" fmla="*/ 1479839 h 2092352"/>
              <a:gd name="connsiteX5" fmla="*/ 1499140 w 1695094"/>
              <a:gd name="connsiteY5" fmla="*/ 1834329 h 2092352"/>
              <a:gd name="connsiteX6" fmla="*/ 1679755 w 1695094"/>
              <a:gd name="connsiteY6" fmla="*/ 1912840 h 2092352"/>
              <a:gd name="connsiteX7" fmla="*/ 1504495 w 1695094"/>
              <a:gd name="connsiteY7" fmla="*/ 2033274 h 2092352"/>
              <a:gd name="connsiteX8" fmla="*/ 11472 w 1695094"/>
              <a:gd name="connsiteY8" fmla="*/ 2031880 h 2092352"/>
              <a:gd name="connsiteX9" fmla="*/ 184213 w 1695094"/>
              <a:gd name="connsiteY9" fmla="*/ 322055 h 2092352"/>
              <a:gd name="connsiteX0" fmla="*/ 184213 w 1695094"/>
              <a:gd name="connsiteY0" fmla="*/ 322055 h 2092352"/>
              <a:gd name="connsiteX1" fmla="*/ 1374189 w 1695094"/>
              <a:gd name="connsiteY1" fmla="*/ 30367 h 2092352"/>
              <a:gd name="connsiteX2" fmla="*/ 1444690 w 1695094"/>
              <a:gd name="connsiteY2" fmla="*/ 418272 h 2092352"/>
              <a:gd name="connsiteX3" fmla="*/ 1492942 w 1695094"/>
              <a:gd name="connsiteY3" fmla="*/ 728510 h 2092352"/>
              <a:gd name="connsiteX4" fmla="*/ 1499518 w 1695094"/>
              <a:gd name="connsiteY4" fmla="*/ 1033031 h 2092352"/>
              <a:gd name="connsiteX5" fmla="*/ 1500468 w 1695094"/>
              <a:gd name="connsiteY5" fmla="*/ 1479839 h 2092352"/>
              <a:gd name="connsiteX6" fmla="*/ 1499140 w 1695094"/>
              <a:gd name="connsiteY6" fmla="*/ 1834329 h 2092352"/>
              <a:gd name="connsiteX7" fmla="*/ 1679755 w 1695094"/>
              <a:gd name="connsiteY7" fmla="*/ 1912840 h 2092352"/>
              <a:gd name="connsiteX8" fmla="*/ 1504495 w 1695094"/>
              <a:gd name="connsiteY8" fmla="*/ 2033274 h 2092352"/>
              <a:gd name="connsiteX9" fmla="*/ 11472 w 1695094"/>
              <a:gd name="connsiteY9" fmla="*/ 2031880 h 2092352"/>
              <a:gd name="connsiteX10" fmla="*/ 184213 w 1695094"/>
              <a:gd name="connsiteY10" fmla="*/ 322055 h 2092352"/>
              <a:gd name="connsiteX0" fmla="*/ 184213 w 1695094"/>
              <a:gd name="connsiteY0" fmla="*/ 322055 h 2092352"/>
              <a:gd name="connsiteX1" fmla="*/ 1374189 w 1695094"/>
              <a:gd name="connsiteY1" fmla="*/ 30367 h 2092352"/>
              <a:gd name="connsiteX2" fmla="*/ 1408833 w 1695094"/>
              <a:gd name="connsiteY2" fmla="*/ 449677 h 2092352"/>
              <a:gd name="connsiteX3" fmla="*/ 1492942 w 1695094"/>
              <a:gd name="connsiteY3" fmla="*/ 728510 h 2092352"/>
              <a:gd name="connsiteX4" fmla="*/ 1499518 w 1695094"/>
              <a:gd name="connsiteY4" fmla="*/ 1033031 h 2092352"/>
              <a:gd name="connsiteX5" fmla="*/ 1500468 w 1695094"/>
              <a:gd name="connsiteY5" fmla="*/ 1479839 h 2092352"/>
              <a:gd name="connsiteX6" fmla="*/ 1499140 w 1695094"/>
              <a:gd name="connsiteY6" fmla="*/ 1834329 h 2092352"/>
              <a:gd name="connsiteX7" fmla="*/ 1679755 w 1695094"/>
              <a:gd name="connsiteY7" fmla="*/ 1912840 h 2092352"/>
              <a:gd name="connsiteX8" fmla="*/ 1504495 w 1695094"/>
              <a:gd name="connsiteY8" fmla="*/ 2033274 h 2092352"/>
              <a:gd name="connsiteX9" fmla="*/ 11472 w 1695094"/>
              <a:gd name="connsiteY9" fmla="*/ 2031880 h 2092352"/>
              <a:gd name="connsiteX10" fmla="*/ 184213 w 1695094"/>
              <a:gd name="connsiteY10" fmla="*/ 322055 h 2092352"/>
              <a:gd name="connsiteX0" fmla="*/ 184213 w 1695094"/>
              <a:gd name="connsiteY0" fmla="*/ 322055 h 2092352"/>
              <a:gd name="connsiteX1" fmla="*/ 1374189 w 1695094"/>
              <a:gd name="connsiteY1" fmla="*/ 30367 h 2092352"/>
              <a:gd name="connsiteX2" fmla="*/ 1408833 w 1695094"/>
              <a:gd name="connsiteY2" fmla="*/ 449677 h 2092352"/>
              <a:gd name="connsiteX3" fmla="*/ 1492942 w 1695094"/>
              <a:gd name="connsiteY3" fmla="*/ 728510 h 2092352"/>
              <a:gd name="connsiteX4" fmla="*/ 1499518 w 1695094"/>
              <a:gd name="connsiteY4" fmla="*/ 1033031 h 2092352"/>
              <a:gd name="connsiteX5" fmla="*/ 1500468 w 1695094"/>
              <a:gd name="connsiteY5" fmla="*/ 1479839 h 2092352"/>
              <a:gd name="connsiteX6" fmla="*/ 1499140 w 1695094"/>
              <a:gd name="connsiteY6" fmla="*/ 1834329 h 2092352"/>
              <a:gd name="connsiteX7" fmla="*/ 1679755 w 1695094"/>
              <a:gd name="connsiteY7" fmla="*/ 1912840 h 2092352"/>
              <a:gd name="connsiteX8" fmla="*/ 1504495 w 1695094"/>
              <a:gd name="connsiteY8" fmla="*/ 2033274 h 2092352"/>
              <a:gd name="connsiteX9" fmla="*/ 11472 w 1695094"/>
              <a:gd name="connsiteY9" fmla="*/ 2031880 h 2092352"/>
              <a:gd name="connsiteX10" fmla="*/ 184213 w 1695094"/>
              <a:gd name="connsiteY10" fmla="*/ 322055 h 2092352"/>
              <a:gd name="connsiteX0" fmla="*/ 184213 w 1695094"/>
              <a:gd name="connsiteY0" fmla="*/ 322055 h 2092352"/>
              <a:gd name="connsiteX1" fmla="*/ 1374189 w 1695094"/>
              <a:gd name="connsiteY1" fmla="*/ 30367 h 2092352"/>
              <a:gd name="connsiteX2" fmla="*/ 1228218 w 1695094"/>
              <a:gd name="connsiteY2" fmla="*/ 159898 h 2092352"/>
              <a:gd name="connsiteX3" fmla="*/ 1408833 w 1695094"/>
              <a:gd name="connsiteY3" fmla="*/ 449677 h 2092352"/>
              <a:gd name="connsiteX4" fmla="*/ 1492942 w 1695094"/>
              <a:gd name="connsiteY4" fmla="*/ 728510 h 2092352"/>
              <a:gd name="connsiteX5" fmla="*/ 1499518 w 1695094"/>
              <a:gd name="connsiteY5" fmla="*/ 1033031 h 2092352"/>
              <a:gd name="connsiteX6" fmla="*/ 1500468 w 1695094"/>
              <a:gd name="connsiteY6" fmla="*/ 1479839 h 2092352"/>
              <a:gd name="connsiteX7" fmla="*/ 1499140 w 1695094"/>
              <a:gd name="connsiteY7" fmla="*/ 1834329 h 2092352"/>
              <a:gd name="connsiteX8" fmla="*/ 1679755 w 1695094"/>
              <a:gd name="connsiteY8" fmla="*/ 1912840 h 2092352"/>
              <a:gd name="connsiteX9" fmla="*/ 1504495 w 1695094"/>
              <a:gd name="connsiteY9" fmla="*/ 2033274 h 2092352"/>
              <a:gd name="connsiteX10" fmla="*/ 11472 w 1695094"/>
              <a:gd name="connsiteY10" fmla="*/ 2031880 h 2092352"/>
              <a:gd name="connsiteX11" fmla="*/ 184213 w 1695094"/>
              <a:gd name="connsiteY11" fmla="*/ 322055 h 2092352"/>
              <a:gd name="connsiteX0" fmla="*/ 184213 w 1695094"/>
              <a:gd name="connsiteY0" fmla="*/ 322055 h 2092352"/>
              <a:gd name="connsiteX1" fmla="*/ 1374189 w 1695094"/>
              <a:gd name="connsiteY1" fmla="*/ 30367 h 2092352"/>
              <a:gd name="connsiteX2" fmla="*/ 1228218 w 1695094"/>
              <a:gd name="connsiteY2" fmla="*/ 159898 h 2092352"/>
              <a:gd name="connsiteX3" fmla="*/ 1250795 w 1695094"/>
              <a:gd name="connsiteY3" fmla="*/ 221280 h 2092352"/>
              <a:gd name="connsiteX4" fmla="*/ 1408833 w 1695094"/>
              <a:gd name="connsiteY4" fmla="*/ 449677 h 2092352"/>
              <a:gd name="connsiteX5" fmla="*/ 1492942 w 1695094"/>
              <a:gd name="connsiteY5" fmla="*/ 728510 h 2092352"/>
              <a:gd name="connsiteX6" fmla="*/ 1499518 w 1695094"/>
              <a:gd name="connsiteY6" fmla="*/ 1033031 h 2092352"/>
              <a:gd name="connsiteX7" fmla="*/ 1500468 w 1695094"/>
              <a:gd name="connsiteY7" fmla="*/ 1479839 h 2092352"/>
              <a:gd name="connsiteX8" fmla="*/ 1499140 w 1695094"/>
              <a:gd name="connsiteY8" fmla="*/ 1834329 h 2092352"/>
              <a:gd name="connsiteX9" fmla="*/ 1679755 w 1695094"/>
              <a:gd name="connsiteY9" fmla="*/ 1912840 h 2092352"/>
              <a:gd name="connsiteX10" fmla="*/ 1504495 w 1695094"/>
              <a:gd name="connsiteY10" fmla="*/ 2033274 h 2092352"/>
              <a:gd name="connsiteX11" fmla="*/ 11472 w 1695094"/>
              <a:gd name="connsiteY11" fmla="*/ 2031880 h 2092352"/>
              <a:gd name="connsiteX12" fmla="*/ 184213 w 1695094"/>
              <a:gd name="connsiteY12" fmla="*/ 322055 h 2092352"/>
              <a:gd name="connsiteX0" fmla="*/ 184213 w 1695094"/>
              <a:gd name="connsiteY0" fmla="*/ 322055 h 2092352"/>
              <a:gd name="connsiteX1" fmla="*/ 1374189 w 1695094"/>
              <a:gd name="connsiteY1" fmla="*/ 30367 h 2092352"/>
              <a:gd name="connsiteX2" fmla="*/ 1228218 w 1695094"/>
              <a:gd name="connsiteY2" fmla="*/ 159898 h 2092352"/>
              <a:gd name="connsiteX3" fmla="*/ 1250795 w 1695094"/>
              <a:gd name="connsiteY3" fmla="*/ 221280 h 2092352"/>
              <a:gd name="connsiteX4" fmla="*/ 1408833 w 1695094"/>
              <a:gd name="connsiteY4" fmla="*/ 449677 h 2092352"/>
              <a:gd name="connsiteX5" fmla="*/ 1492942 w 1695094"/>
              <a:gd name="connsiteY5" fmla="*/ 728510 h 2092352"/>
              <a:gd name="connsiteX6" fmla="*/ 1499518 w 1695094"/>
              <a:gd name="connsiteY6" fmla="*/ 1033031 h 2092352"/>
              <a:gd name="connsiteX7" fmla="*/ 1500468 w 1695094"/>
              <a:gd name="connsiteY7" fmla="*/ 1479839 h 2092352"/>
              <a:gd name="connsiteX8" fmla="*/ 1499140 w 1695094"/>
              <a:gd name="connsiteY8" fmla="*/ 1834329 h 2092352"/>
              <a:gd name="connsiteX9" fmla="*/ 1679755 w 1695094"/>
              <a:gd name="connsiteY9" fmla="*/ 1912840 h 2092352"/>
              <a:gd name="connsiteX10" fmla="*/ 1504495 w 1695094"/>
              <a:gd name="connsiteY10" fmla="*/ 2033274 h 2092352"/>
              <a:gd name="connsiteX11" fmla="*/ 11472 w 1695094"/>
              <a:gd name="connsiteY11" fmla="*/ 2031880 h 2092352"/>
              <a:gd name="connsiteX12" fmla="*/ 184213 w 1695094"/>
              <a:gd name="connsiteY12" fmla="*/ 322055 h 2092352"/>
              <a:gd name="connsiteX0" fmla="*/ 184213 w 1695094"/>
              <a:gd name="connsiteY0" fmla="*/ 322055 h 2092352"/>
              <a:gd name="connsiteX1" fmla="*/ 1374189 w 1695094"/>
              <a:gd name="connsiteY1" fmla="*/ 30367 h 2092352"/>
              <a:gd name="connsiteX2" fmla="*/ 1133926 w 1695094"/>
              <a:gd name="connsiteY2" fmla="*/ 97089 h 2092352"/>
              <a:gd name="connsiteX3" fmla="*/ 1250795 w 1695094"/>
              <a:gd name="connsiteY3" fmla="*/ 221280 h 2092352"/>
              <a:gd name="connsiteX4" fmla="*/ 1408833 w 1695094"/>
              <a:gd name="connsiteY4" fmla="*/ 449677 h 2092352"/>
              <a:gd name="connsiteX5" fmla="*/ 1492942 w 1695094"/>
              <a:gd name="connsiteY5" fmla="*/ 728510 h 2092352"/>
              <a:gd name="connsiteX6" fmla="*/ 1499518 w 1695094"/>
              <a:gd name="connsiteY6" fmla="*/ 1033031 h 2092352"/>
              <a:gd name="connsiteX7" fmla="*/ 1500468 w 1695094"/>
              <a:gd name="connsiteY7" fmla="*/ 1479839 h 2092352"/>
              <a:gd name="connsiteX8" fmla="*/ 1499140 w 1695094"/>
              <a:gd name="connsiteY8" fmla="*/ 1834329 h 2092352"/>
              <a:gd name="connsiteX9" fmla="*/ 1679755 w 1695094"/>
              <a:gd name="connsiteY9" fmla="*/ 1912840 h 2092352"/>
              <a:gd name="connsiteX10" fmla="*/ 1504495 w 1695094"/>
              <a:gd name="connsiteY10" fmla="*/ 2033274 h 2092352"/>
              <a:gd name="connsiteX11" fmla="*/ 11472 w 1695094"/>
              <a:gd name="connsiteY11" fmla="*/ 2031880 h 2092352"/>
              <a:gd name="connsiteX12" fmla="*/ 184213 w 1695094"/>
              <a:gd name="connsiteY12" fmla="*/ 322055 h 2092352"/>
              <a:gd name="connsiteX0" fmla="*/ 184213 w 1695094"/>
              <a:gd name="connsiteY0" fmla="*/ 320213 h 2090510"/>
              <a:gd name="connsiteX1" fmla="*/ 1327707 w 1695094"/>
              <a:gd name="connsiteY1" fmla="*/ 31380 h 2090510"/>
              <a:gd name="connsiteX2" fmla="*/ 1133926 w 1695094"/>
              <a:gd name="connsiteY2" fmla="*/ 95247 h 2090510"/>
              <a:gd name="connsiteX3" fmla="*/ 1250795 w 1695094"/>
              <a:gd name="connsiteY3" fmla="*/ 219438 h 2090510"/>
              <a:gd name="connsiteX4" fmla="*/ 1408833 w 1695094"/>
              <a:gd name="connsiteY4" fmla="*/ 447835 h 2090510"/>
              <a:gd name="connsiteX5" fmla="*/ 1492942 w 1695094"/>
              <a:gd name="connsiteY5" fmla="*/ 726668 h 2090510"/>
              <a:gd name="connsiteX6" fmla="*/ 1499518 w 1695094"/>
              <a:gd name="connsiteY6" fmla="*/ 1031189 h 2090510"/>
              <a:gd name="connsiteX7" fmla="*/ 1500468 w 1695094"/>
              <a:gd name="connsiteY7" fmla="*/ 1477997 h 2090510"/>
              <a:gd name="connsiteX8" fmla="*/ 1499140 w 1695094"/>
              <a:gd name="connsiteY8" fmla="*/ 1832487 h 2090510"/>
              <a:gd name="connsiteX9" fmla="*/ 1679755 w 1695094"/>
              <a:gd name="connsiteY9" fmla="*/ 1910998 h 2090510"/>
              <a:gd name="connsiteX10" fmla="*/ 1504495 w 1695094"/>
              <a:gd name="connsiteY10" fmla="*/ 2031432 h 2090510"/>
              <a:gd name="connsiteX11" fmla="*/ 11472 w 1695094"/>
              <a:gd name="connsiteY11" fmla="*/ 2030038 h 2090510"/>
              <a:gd name="connsiteX12" fmla="*/ 184213 w 1695094"/>
              <a:gd name="connsiteY12" fmla="*/ 320213 h 2090510"/>
              <a:gd name="connsiteX0" fmla="*/ 184213 w 1695094"/>
              <a:gd name="connsiteY0" fmla="*/ 320213 h 2090510"/>
              <a:gd name="connsiteX1" fmla="*/ 1327707 w 1695094"/>
              <a:gd name="connsiteY1" fmla="*/ 31380 h 2090510"/>
              <a:gd name="connsiteX2" fmla="*/ 1133926 w 1695094"/>
              <a:gd name="connsiteY2" fmla="*/ 95247 h 2090510"/>
              <a:gd name="connsiteX3" fmla="*/ 1250795 w 1695094"/>
              <a:gd name="connsiteY3" fmla="*/ 219438 h 2090510"/>
              <a:gd name="connsiteX4" fmla="*/ 1408833 w 1695094"/>
              <a:gd name="connsiteY4" fmla="*/ 447835 h 2090510"/>
              <a:gd name="connsiteX5" fmla="*/ 1492942 w 1695094"/>
              <a:gd name="connsiteY5" fmla="*/ 726668 h 2090510"/>
              <a:gd name="connsiteX6" fmla="*/ 1499518 w 1695094"/>
              <a:gd name="connsiteY6" fmla="*/ 1031189 h 2090510"/>
              <a:gd name="connsiteX7" fmla="*/ 1500468 w 1695094"/>
              <a:gd name="connsiteY7" fmla="*/ 1477997 h 2090510"/>
              <a:gd name="connsiteX8" fmla="*/ 1499140 w 1695094"/>
              <a:gd name="connsiteY8" fmla="*/ 1832487 h 2090510"/>
              <a:gd name="connsiteX9" fmla="*/ 1679755 w 1695094"/>
              <a:gd name="connsiteY9" fmla="*/ 1910998 h 2090510"/>
              <a:gd name="connsiteX10" fmla="*/ 1504495 w 1695094"/>
              <a:gd name="connsiteY10" fmla="*/ 2031432 h 2090510"/>
              <a:gd name="connsiteX11" fmla="*/ 11472 w 1695094"/>
              <a:gd name="connsiteY11" fmla="*/ 2030038 h 2090510"/>
              <a:gd name="connsiteX12" fmla="*/ 184213 w 1695094"/>
              <a:gd name="connsiteY12" fmla="*/ 320213 h 2090510"/>
              <a:gd name="connsiteX0" fmla="*/ 184213 w 1695094"/>
              <a:gd name="connsiteY0" fmla="*/ 424321 h 2194618"/>
              <a:gd name="connsiteX1" fmla="*/ 922652 w 1695094"/>
              <a:gd name="connsiteY1" fmla="*/ 4160 h 2194618"/>
              <a:gd name="connsiteX2" fmla="*/ 1133926 w 1695094"/>
              <a:gd name="connsiteY2" fmla="*/ 199355 h 2194618"/>
              <a:gd name="connsiteX3" fmla="*/ 1250795 w 1695094"/>
              <a:gd name="connsiteY3" fmla="*/ 323546 h 2194618"/>
              <a:gd name="connsiteX4" fmla="*/ 1408833 w 1695094"/>
              <a:gd name="connsiteY4" fmla="*/ 551943 h 2194618"/>
              <a:gd name="connsiteX5" fmla="*/ 1492942 w 1695094"/>
              <a:gd name="connsiteY5" fmla="*/ 830776 h 2194618"/>
              <a:gd name="connsiteX6" fmla="*/ 1499518 w 1695094"/>
              <a:gd name="connsiteY6" fmla="*/ 1135297 h 2194618"/>
              <a:gd name="connsiteX7" fmla="*/ 1500468 w 1695094"/>
              <a:gd name="connsiteY7" fmla="*/ 1582105 h 2194618"/>
              <a:gd name="connsiteX8" fmla="*/ 1499140 w 1695094"/>
              <a:gd name="connsiteY8" fmla="*/ 1936595 h 2194618"/>
              <a:gd name="connsiteX9" fmla="*/ 1679755 w 1695094"/>
              <a:gd name="connsiteY9" fmla="*/ 2015106 h 2194618"/>
              <a:gd name="connsiteX10" fmla="*/ 1504495 w 1695094"/>
              <a:gd name="connsiteY10" fmla="*/ 2135540 h 2194618"/>
              <a:gd name="connsiteX11" fmla="*/ 11472 w 1695094"/>
              <a:gd name="connsiteY11" fmla="*/ 2134146 h 2194618"/>
              <a:gd name="connsiteX12" fmla="*/ 184213 w 1695094"/>
              <a:gd name="connsiteY12" fmla="*/ 424321 h 2194618"/>
              <a:gd name="connsiteX0" fmla="*/ 184213 w 1695094"/>
              <a:gd name="connsiteY0" fmla="*/ 424321 h 2194618"/>
              <a:gd name="connsiteX1" fmla="*/ 922652 w 1695094"/>
              <a:gd name="connsiteY1" fmla="*/ 4160 h 2194618"/>
              <a:gd name="connsiteX2" fmla="*/ 1133926 w 1695094"/>
              <a:gd name="connsiteY2" fmla="*/ 199355 h 2194618"/>
              <a:gd name="connsiteX3" fmla="*/ 1250795 w 1695094"/>
              <a:gd name="connsiteY3" fmla="*/ 323546 h 2194618"/>
              <a:gd name="connsiteX4" fmla="*/ 1408833 w 1695094"/>
              <a:gd name="connsiteY4" fmla="*/ 551943 h 2194618"/>
              <a:gd name="connsiteX5" fmla="*/ 1492942 w 1695094"/>
              <a:gd name="connsiteY5" fmla="*/ 830776 h 2194618"/>
              <a:gd name="connsiteX6" fmla="*/ 1499518 w 1695094"/>
              <a:gd name="connsiteY6" fmla="*/ 1135297 h 2194618"/>
              <a:gd name="connsiteX7" fmla="*/ 1500468 w 1695094"/>
              <a:gd name="connsiteY7" fmla="*/ 1582105 h 2194618"/>
              <a:gd name="connsiteX8" fmla="*/ 1499140 w 1695094"/>
              <a:gd name="connsiteY8" fmla="*/ 1936595 h 2194618"/>
              <a:gd name="connsiteX9" fmla="*/ 1679755 w 1695094"/>
              <a:gd name="connsiteY9" fmla="*/ 2015106 h 2194618"/>
              <a:gd name="connsiteX10" fmla="*/ 1504495 w 1695094"/>
              <a:gd name="connsiteY10" fmla="*/ 2135540 h 2194618"/>
              <a:gd name="connsiteX11" fmla="*/ 11472 w 1695094"/>
              <a:gd name="connsiteY11" fmla="*/ 2134146 h 2194618"/>
              <a:gd name="connsiteX12" fmla="*/ 184213 w 1695094"/>
              <a:gd name="connsiteY12" fmla="*/ 424321 h 2194618"/>
              <a:gd name="connsiteX0" fmla="*/ 184213 w 1695094"/>
              <a:gd name="connsiteY0" fmla="*/ 424321 h 2194618"/>
              <a:gd name="connsiteX1" fmla="*/ 922652 w 1695094"/>
              <a:gd name="connsiteY1" fmla="*/ 4160 h 2194618"/>
              <a:gd name="connsiteX2" fmla="*/ 1133926 w 1695094"/>
              <a:gd name="connsiteY2" fmla="*/ 199355 h 2194618"/>
              <a:gd name="connsiteX3" fmla="*/ 1250795 w 1695094"/>
              <a:gd name="connsiteY3" fmla="*/ 323546 h 2194618"/>
              <a:gd name="connsiteX4" fmla="*/ 1408833 w 1695094"/>
              <a:gd name="connsiteY4" fmla="*/ 551943 h 2194618"/>
              <a:gd name="connsiteX5" fmla="*/ 1492942 w 1695094"/>
              <a:gd name="connsiteY5" fmla="*/ 830776 h 2194618"/>
              <a:gd name="connsiteX6" fmla="*/ 1499518 w 1695094"/>
              <a:gd name="connsiteY6" fmla="*/ 1135297 h 2194618"/>
              <a:gd name="connsiteX7" fmla="*/ 1500468 w 1695094"/>
              <a:gd name="connsiteY7" fmla="*/ 1582105 h 2194618"/>
              <a:gd name="connsiteX8" fmla="*/ 1499140 w 1695094"/>
              <a:gd name="connsiteY8" fmla="*/ 1936595 h 2194618"/>
              <a:gd name="connsiteX9" fmla="*/ 1679755 w 1695094"/>
              <a:gd name="connsiteY9" fmla="*/ 2015106 h 2194618"/>
              <a:gd name="connsiteX10" fmla="*/ 1504495 w 1695094"/>
              <a:gd name="connsiteY10" fmla="*/ 2135540 h 2194618"/>
              <a:gd name="connsiteX11" fmla="*/ 11472 w 1695094"/>
              <a:gd name="connsiteY11" fmla="*/ 2134146 h 2194618"/>
              <a:gd name="connsiteX12" fmla="*/ 184213 w 1695094"/>
              <a:gd name="connsiteY12" fmla="*/ 424321 h 2194618"/>
              <a:gd name="connsiteX0" fmla="*/ 184213 w 1695094"/>
              <a:gd name="connsiteY0" fmla="*/ 420415 h 2190712"/>
              <a:gd name="connsiteX1" fmla="*/ 922652 w 1695094"/>
              <a:gd name="connsiteY1" fmla="*/ 254 h 2190712"/>
              <a:gd name="connsiteX2" fmla="*/ 1133926 w 1695094"/>
              <a:gd name="connsiteY2" fmla="*/ 195449 h 2190712"/>
              <a:gd name="connsiteX3" fmla="*/ 1250795 w 1695094"/>
              <a:gd name="connsiteY3" fmla="*/ 319640 h 2190712"/>
              <a:gd name="connsiteX4" fmla="*/ 1408833 w 1695094"/>
              <a:gd name="connsiteY4" fmla="*/ 548037 h 2190712"/>
              <a:gd name="connsiteX5" fmla="*/ 1492942 w 1695094"/>
              <a:gd name="connsiteY5" fmla="*/ 826870 h 2190712"/>
              <a:gd name="connsiteX6" fmla="*/ 1499518 w 1695094"/>
              <a:gd name="connsiteY6" fmla="*/ 1131391 h 2190712"/>
              <a:gd name="connsiteX7" fmla="*/ 1500468 w 1695094"/>
              <a:gd name="connsiteY7" fmla="*/ 1578199 h 2190712"/>
              <a:gd name="connsiteX8" fmla="*/ 1499140 w 1695094"/>
              <a:gd name="connsiteY8" fmla="*/ 1932689 h 2190712"/>
              <a:gd name="connsiteX9" fmla="*/ 1679755 w 1695094"/>
              <a:gd name="connsiteY9" fmla="*/ 2011200 h 2190712"/>
              <a:gd name="connsiteX10" fmla="*/ 1504495 w 1695094"/>
              <a:gd name="connsiteY10" fmla="*/ 2131634 h 2190712"/>
              <a:gd name="connsiteX11" fmla="*/ 11472 w 1695094"/>
              <a:gd name="connsiteY11" fmla="*/ 2130240 h 2190712"/>
              <a:gd name="connsiteX12" fmla="*/ 184213 w 1695094"/>
              <a:gd name="connsiteY12" fmla="*/ 420415 h 2190712"/>
              <a:gd name="connsiteX0" fmla="*/ 184213 w 1695094"/>
              <a:gd name="connsiteY0" fmla="*/ 322091 h 2092388"/>
              <a:gd name="connsiteX1" fmla="*/ 979758 w 1695094"/>
              <a:gd name="connsiteY1" fmla="*/ 21838 h 2092388"/>
              <a:gd name="connsiteX2" fmla="*/ 1133926 w 1695094"/>
              <a:gd name="connsiteY2" fmla="*/ 97125 h 2092388"/>
              <a:gd name="connsiteX3" fmla="*/ 1250795 w 1695094"/>
              <a:gd name="connsiteY3" fmla="*/ 221316 h 2092388"/>
              <a:gd name="connsiteX4" fmla="*/ 1408833 w 1695094"/>
              <a:gd name="connsiteY4" fmla="*/ 449713 h 2092388"/>
              <a:gd name="connsiteX5" fmla="*/ 1492942 w 1695094"/>
              <a:gd name="connsiteY5" fmla="*/ 728546 h 2092388"/>
              <a:gd name="connsiteX6" fmla="*/ 1499518 w 1695094"/>
              <a:gd name="connsiteY6" fmla="*/ 1033067 h 2092388"/>
              <a:gd name="connsiteX7" fmla="*/ 1500468 w 1695094"/>
              <a:gd name="connsiteY7" fmla="*/ 1479875 h 2092388"/>
              <a:gd name="connsiteX8" fmla="*/ 1499140 w 1695094"/>
              <a:gd name="connsiteY8" fmla="*/ 1834365 h 2092388"/>
              <a:gd name="connsiteX9" fmla="*/ 1679755 w 1695094"/>
              <a:gd name="connsiteY9" fmla="*/ 1912876 h 2092388"/>
              <a:gd name="connsiteX10" fmla="*/ 1504495 w 1695094"/>
              <a:gd name="connsiteY10" fmla="*/ 2033310 h 2092388"/>
              <a:gd name="connsiteX11" fmla="*/ 11472 w 1695094"/>
              <a:gd name="connsiteY11" fmla="*/ 2031916 h 2092388"/>
              <a:gd name="connsiteX12" fmla="*/ 184213 w 1695094"/>
              <a:gd name="connsiteY12" fmla="*/ 322091 h 2092388"/>
              <a:gd name="connsiteX0" fmla="*/ 184213 w 1695094"/>
              <a:gd name="connsiteY0" fmla="*/ 322091 h 2092388"/>
              <a:gd name="connsiteX1" fmla="*/ 979758 w 1695094"/>
              <a:gd name="connsiteY1" fmla="*/ 21838 h 2092388"/>
              <a:gd name="connsiteX2" fmla="*/ 1046275 w 1695094"/>
              <a:gd name="connsiteY2" fmla="*/ 82851 h 2092388"/>
              <a:gd name="connsiteX3" fmla="*/ 1133926 w 1695094"/>
              <a:gd name="connsiteY3" fmla="*/ 97125 h 2092388"/>
              <a:gd name="connsiteX4" fmla="*/ 1250795 w 1695094"/>
              <a:gd name="connsiteY4" fmla="*/ 221316 h 2092388"/>
              <a:gd name="connsiteX5" fmla="*/ 1408833 w 1695094"/>
              <a:gd name="connsiteY5" fmla="*/ 449713 h 2092388"/>
              <a:gd name="connsiteX6" fmla="*/ 1492942 w 1695094"/>
              <a:gd name="connsiteY6" fmla="*/ 728546 h 2092388"/>
              <a:gd name="connsiteX7" fmla="*/ 1499518 w 1695094"/>
              <a:gd name="connsiteY7" fmla="*/ 1033067 h 2092388"/>
              <a:gd name="connsiteX8" fmla="*/ 1500468 w 1695094"/>
              <a:gd name="connsiteY8" fmla="*/ 1479875 h 2092388"/>
              <a:gd name="connsiteX9" fmla="*/ 1499140 w 1695094"/>
              <a:gd name="connsiteY9" fmla="*/ 1834365 h 2092388"/>
              <a:gd name="connsiteX10" fmla="*/ 1679755 w 1695094"/>
              <a:gd name="connsiteY10" fmla="*/ 1912876 h 2092388"/>
              <a:gd name="connsiteX11" fmla="*/ 1504495 w 1695094"/>
              <a:gd name="connsiteY11" fmla="*/ 2033310 h 2092388"/>
              <a:gd name="connsiteX12" fmla="*/ 11472 w 1695094"/>
              <a:gd name="connsiteY12" fmla="*/ 2031916 h 2092388"/>
              <a:gd name="connsiteX13" fmla="*/ 184213 w 1695094"/>
              <a:gd name="connsiteY13" fmla="*/ 322091 h 2092388"/>
              <a:gd name="connsiteX0" fmla="*/ 184213 w 1695094"/>
              <a:gd name="connsiteY0" fmla="*/ 322091 h 2092388"/>
              <a:gd name="connsiteX1" fmla="*/ 979758 w 1695094"/>
              <a:gd name="connsiteY1" fmla="*/ 21838 h 2092388"/>
              <a:gd name="connsiteX2" fmla="*/ 1046275 w 1695094"/>
              <a:gd name="connsiteY2" fmla="*/ 82851 h 2092388"/>
              <a:gd name="connsiteX3" fmla="*/ 1137910 w 1695094"/>
              <a:gd name="connsiteY3" fmla="*/ 98553 h 2092388"/>
              <a:gd name="connsiteX4" fmla="*/ 1250795 w 1695094"/>
              <a:gd name="connsiteY4" fmla="*/ 221316 h 2092388"/>
              <a:gd name="connsiteX5" fmla="*/ 1408833 w 1695094"/>
              <a:gd name="connsiteY5" fmla="*/ 449713 h 2092388"/>
              <a:gd name="connsiteX6" fmla="*/ 1492942 w 1695094"/>
              <a:gd name="connsiteY6" fmla="*/ 728546 h 2092388"/>
              <a:gd name="connsiteX7" fmla="*/ 1499518 w 1695094"/>
              <a:gd name="connsiteY7" fmla="*/ 1033067 h 2092388"/>
              <a:gd name="connsiteX8" fmla="*/ 1500468 w 1695094"/>
              <a:gd name="connsiteY8" fmla="*/ 1479875 h 2092388"/>
              <a:gd name="connsiteX9" fmla="*/ 1499140 w 1695094"/>
              <a:gd name="connsiteY9" fmla="*/ 1834365 h 2092388"/>
              <a:gd name="connsiteX10" fmla="*/ 1679755 w 1695094"/>
              <a:gd name="connsiteY10" fmla="*/ 1912876 h 2092388"/>
              <a:gd name="connsiteX11" fmla="*/ 1504495 w 1695094"/>
              <a:gd name="connsiteY11" fmla="*/ 2033310 h 2092388"/>
              <a:gd name="connsiteX12" fmla="*/ 11472 w 1695094"/>
              <a:gd name="connsiteY12" fmla="*/ 2031916 h 2092388"/>
              <a:gd name="connsiteX13" fmla="*/ 184213 w 1695094"/>
              <a:gd name="connsiteY13" fmla="*/ 322091 h 2092388"/>
              <a:gd name="connsiteX0" fmla="*/ 184213 w 1695094"/>
              <a:gd name="connsiteY0" fmla="*/ 322091 h 2092388"/>
              <a:gd name="connsiteX1" fmla="*/ 979758 w 1695094"/>
              <a:gd name="connsiteY1" fmla="*/ 21838 h 2092388"/>
              <a:gd name="connsiteX2" fmla="*/ 1046275 w 1695094"/>
              <a:gd name="connsiteY2" fmla="*/ 82851 h 2092388"/>
              <a:gd name="connsiteX3" fmla="*/ 1137910 w 1695094"/>
              <a:gd name="connsiteY3" fmla="*/ 98553 h 2092388"/>
              <a:gd name="connsiteX4" fmla="*/ 1250795 w 1695094"/>
              <a:gd name="connsiteY4" fmla="*/ 221316 h 2092388"/>
              <a:gd name="connsiteX5" fmla="*/ 1408833 w 1695094"/>
              <a:gd name="connsiteY5" fmla="*/ 449713 h 2092388"/>
              <a:gd name="connsiteX6" fmla="*/ 1492942 w 1695094"/>
              <a:gd name="connsiteY6" fmla="*/ 728546 h 2092388"/>
              <a:gd name="connsiteX7" fmla="*/ 1499518 w 1695094"/>
              <a:gd name="connsiteY7" fmla="*/ 1033067 h 2092388"/>
              <a:gd name="connsiteX8" fmla="*/ 1500468 w 1695094"/>
              <a:gd name="connsiteY8" fmla="*/ 1479875 h 2092388"/>
              <a:gd name="connsiteX9" fmla="*/ 1499140 w 1695094"/>
              <a:gd name="connsiteY9" fmla="*/ 1834365 h 2092388"/>
              <a:gd name="connsiteX10" fmla="*/ 1679755 w 1695094"/>
              <a:gd name="connsiteY10" fmla="*/ 1912876 h 2092388"/>
              <a:gd name="connsiteX11" fmla="*/ 1504495 w 1695094"/>
              <a:gd name="connsiteY11" fmla="*/ 2033310 h 2092388"/>
              <a:gd name="connsiteX12" fmla="*/ 11472 w 1695094"/>
              <a:gd name="connsiteY12" fmla="*/ 2031916 h 2092388"/>
              <a:gd name="connsiteX13" fmla="*/ 184213 w 1695094"/>
              <a:gd name="connsiteY13" fmla="*/ 322091 h 2092388"/>
              <a:gd name="connsiteX0" fmla="*/ 184213 w 1695094"/>
              <a:gd name="connsiteY0" fmla="*/ 322091 h 2092388"/>
              <a:gd name="connsiteX1" fmla="*/ 979758 w 1695094"/>
              <a:gd name="connsiteY1" fmla="*/ 21838 h 2092388"/>
              <a:gd name="connsiteX2" fmla="*/ 1046275 w 1695094"/>
              <a:gd name="connsiteY2" fmla="*/ 82851 h 2092388"/>
              <a:gd name="connsiteX3" fmla="*/ 1114005 w 1695094"/>
              <a:gd name="connsiteY3" fmla="*/ 115683 h 2092388"/>
              <a:gd name="connsiteX4" fmla="*/ 1250795 w 1695094"/>
              <a:gd name="connsiteY4" fmla="*/ 221316 h 2092388"/>
              <a:gd name="connsiteX5" fmla="*/ 1408833 w 1695094"/>
              <a:gd name="connsiteY5" fmla="*/ 449713 h 2092388"/>
              <a:gd name="connsiteX6" fmla="*/ 1492942 w 1695094"/>
              <a:gd name="connsiteY6" fmla="*/ 728546 h 2092388"/>
              <a:gd name="connsiteX7" fmla="*/ 1499518 w 1695094"/>
              <a:gd name="connsiteY7" fmla="*/ 1033067 h 2092388"/>
              <a:gd name="connsiteX8" fmla="*/ 1500468 w 1695094"/>
              <a:gd name="connsiteY8" fmla="*/ 1479875 h 2092388"/>
              <a:gd name="connsiteX9" fmla="*/ 1499140 w 1695094"/>
              <a:gd name="connsiteY9" fmla="*/ 1834365 h 2092388"/>
              <a:gd name="connsiteX10" fmla="*/ 1679755 w 1695094"/>
              <a:gd name="connsiteY10" fmla="*/ 1912876 h 2092388"/>
              <a:gd name="connsiteX11" fmla="*/ 1504495 w 1695094"/>
              <a:gd name="connsiteY11" fmla="*/ 2033310 h 2092388"/>
              <a:gd name="connsiteX12" fmla="*/ 11472 w 1695094"/>
              <a:gd name="connsiteY12" fmla="*/ 2031916 h 2092388"/>
              <a:gd name="connsiteX13" fmla="*/ 184213 w 1695094"/>
              <a:gd name="connsiteY13" fmla="*/ 322091 h 2092388"/>
              <a:gd name="connsiteX0" fmla="*/ 184213 w 1695094"/>
              <a:gd name="connsiteY0" fmla="*/ 322091 h 2092388"/>
              <a:gd name="connsiteX1" fmla="*/ 979758 w 1695094"/>
              <a:gd name="connsiteY1" fmla="*/ 21838 h 2092388"/>
              <a:gd name="connsiteX2" fmla="*/ 1152519 w 1695094"/>
              <a:gd name="connsiteY2" fmla="*/ 48592 h 2092388"/>
              <a:gd name="connsiteX3" fmla="*/ 1114005 w 1695094"/>
              <a:gd name="connsiteY3" fmla="*/ 115683 h 2092388"/>
              <a:gd name="connsiteX4" fmla="*/ 1250795 w 1695094"/>
              <a:gd name="connsiteY4" fmla="*/ 221316 h 2092388"/>
              <a:gd name="connsiteX5" fmla="*/ 1408833 w 1695094"/>
              <a:gd name="connsiteY5" fmla="*/ 449713 h 2092388"/>
              <a:gd name="connsiteX6" fmla="*/ 1492942 w 1695094"/>
              <a:gd name="connsiteY6" fmla="*/ 728546 h 2092388"/>
              <a:gd name="connsiteX7" fmla="*/ 1499518 w 1695094"/>
              <a:gd name="connsiteY7" fmla="*/ 1033067 h 2092388"/>
              <a:gd name="connsiteX8" fmla="*/ 1500468 w 1695094"/>
              <a:gd name="connsiteY8" fmla="*/ 1479875 h 2092388"/>
              <a:gd name="connsiteX9" fmla="*/ 1499140 w 1695094"/>
              <a:gd name="connsiteY9" fmla="*/ 1834365 h 2092388"/>
              <a:gd name="connsiteX10" fmla="*/ 1679755 w 1695094"/>
              <a:gd name="connsiteY10" fmla="*/ 1912876 h 2092388"/>
              <a:gd name="connsiteX11" fmla="*/ 1504495 w 1695094"/>
              <a:gd name="connsiteY11" fmla="*/ 2033310 h 2092388"/>
              <a:gd name="connsiteX12" fmla="*/ 11472 w 1695094"/>
              <a:gd name="connsiteY12" fmla="*/ 2031916 h 2092388"/>
              <a:gd name="connsiteX13" fmla="*/ 184213 w 1695094"/>
              <a:gd name="connsiteY13" fmla="*/ 322091 h 2092388"/>
              <a:gd name="connsiteX0" fmla="*/ 184213 w 1695094"/>
              <a:gd name="connsiteY0" fmla="*/ 322091 h 2092388"/>
              <a:gd name="connsiteX1" fmla="*/ 979758 w 1695094"/>
              <a:gd name="connsiteY1" fmla="*/ 21838 h 2092388"/>
              <a:gd name="connsiteX2" fmla="*/ 1152519 w 1695094"/>
              <a:gd name="connsiteY2" fmla="*/ 48592 h 2092388"/>
              <a:gd name="connsiteX3" fmla="*/ 1114005 w 1695094"/>
              <a:gd name="connsiteY3" fmla="*/ 115683 h 2092388"/>
              <a:gd name="connsiteX4" fmla="*/ 1250795 w 1695094"/>
              <a:gd name="connsiteY4" fmla="*/ 221316 h 2092388"/>
              <a:gd name="connsiteX5" fmla="*/ 1408833 w 1695094"/>
              <a:gd name="connsiteY5" fmla="*/ 449713 h 2092388"/>
              <a:gd name="connsiteX6" fmla="*/ 1492942 w 1695094"/>
              <a:gd name="connsiteY6" fmla="*/ 728546 h 2092388"/>
              <a:gd name="connsiteX7" fmla="*/ 1499518 w 1695094"/>
              <a:gd name="connsiteY7" fmla="*/ 1033067 h 2092388"/>
              <a:gd name="connsiteX8" fmla="*/ 1500468 w 1695094"/>
              <a:gd name="connsiteY8" fmla="*/ 1479875 h 2092388"/>
              <a:gd name="connsiteX9" fmla="*/ 1499140 w 1695094"/>
              <a:gd name="connsiteY9" fmla="*/ 1834365 h 2092388"/>
              <a:gd name="connsiteX10" fmla="*/ 1679755 w 1695094"/>
              <a:gd name="connsiteY10" fmla="*/ 1912876 h 2092388"/>
              <a:gd name="connsiteX11" fmla="*/ 1504495 w 1695094"/>
              <a:gd name="connsiteY11" fmla="*/ 2033310 h 2092388"/>
              <a:gd name="connsiteX12" fmla="*/ 11472 w 1695094"/>
              <a:gd name="connsiteY12" fmla="*/ 2031916 h 2092388"/>
              <a:gd name="connsiteX13" fmla="*/ 184213 w 1695094"/>
              <a:gd name="connsiteY13" fmla="*/ 322091 h 2092388"/>
              <a:gd name="connsiteX0" fmla="*/ 184213 w 1695094"/>
              <a:gd name="connsiteY0" fmla="*/ 322091 h 2092388"/>
              <a:gd name="connsiteX1" fmla="*/ 979758 w 1695094"/>
              <a:gd name="connsiteY1" fmla="*/ 21838 h 2092388"/>
              <a:gd name="connsiteX2" fmla="*/ 1152519 w 1695094"/>
              <a:gd name="connsiteY2" fmla="*/ 48592 h 2092388"/>
              <a:gd name="connsiteX3" fmla="*/ 1114005 w 1695094"/>
              <a:gd name="connsiteY3" fmla="*/ 115683 h 2092388"/>
              <a:gd name="connsiteX4" fmla="*/ 1250795 w 1695094"/>
              <a:gd name="connsiteY4" fmla="*/ 221316 h 2092388"/>
              <a:gd name="connsiteX5" fmla="*/ 1408833 w 1695094"/>
              <a:gd name="connsiteY5" fmla="*/ 449713 h 2092388"/>
              <a:gd name="connsiteX6" fmla="*/ 1492942 w 1695094"/>
              <a:gd name="connsiteY6" fmla="*/ 728546 h 2092388"/>
              <a:gd name="connsiteX7" fmla="*/ 1499518 w 1695094"/>
              <a:gd name="connsiteY7" fmla="*/ 1033067 h 2092388"/>
              <a:gd name="connsiteX8" fmla="*/ 1500468 w 1695094"/>
              <a:gd name="connsiteY8" fmla="*/ 1479875 h 2092388"/>
              <a:gd name="connsiteX9" fmla="*/ 1499140 w 1695094"/>
              <a:gd name="connsiteY9" fmla="*/ 1834365 h 2092388"/>
              <a:gd name="connsiteX10" fmla="*/ 1679755 w 1695094"/>
              <a:gd name="connsiteY10" fmla="*/ 1912876 h 2092388"/>
              <a:gd name="connsiteX11" fmla="*/ 1504495 w 1695094"/>
              <a:gd name="connsiteY11" fmla="*/ 2033310 h 2092388"/>
              <a:gd name="connsiteX12" fmla="*/ 11472 w 1695094"/>
              <a:gd name="connsiteY12" fmla="*/ 2031916 h 2092388"/>
              <a:gd name="connsiteX13" fmla="*/ 184213 w 1695094"/>
              <a:gd name="connsiteY13" fmla="*/ 322091 h 2092388"/>
              <a:gd name="connsiteX0" fmla="*/ 184213 w 1695094"/>
              <a:gd name="connsiteY0" fmla="*/ 322091 h 2092388"/>
              <a:gd name="connsiteX1" fmla="*/ 979758 w 1695094"/>
              <a:gd name="connsiteY1" fmla="*/ 21838 h 2092388"/>
              <a:gd name="connsiteX2" fmla="*/ 1114005 w 1695094"/>
              <a:gd name="connsiteY2" fmla="*/ 115683 h 2092388"/>
              <a:gd name="connsiteX3" fmla="*/ 1250795 w 1695094"/>
              <a:gd name="connsiteY3" fmla="*/ 221316 h 2092388"/>
              <a:gd name="connsiteX4" fmla="*/ 1408833 w 1695094"/>
              <a:gd name="connsiteY4" fmla="*/ 449713 h 2092388"/>
              <a:gd name="connsiteX5" fmla="*/ 1492942 w 1695094"/>
              <a:gd name="connsiteY5" fmla="*/ 728546 h 2092388"/>
              <a:gd name="connsiteX6" fmla="*/ 1499518 w 1695094"/>
              <a:gd name="connsiteY6" fmla="*/ 1033067 h 2092388"/>
              <a:gd name="connsiteX7" fmla="*/ 1500468 w 1695094"/>
              <a:gd name="connsiteY7" fmla="*/ 1479875 h 2092388"/>
              <a:gd name="connsiteX8" fmla="*/ 1499140 w 1695094"/>
              <a:gd name="connsiteY8" fmla="*/ 1834365 h 2092388"/>
              <a:gd name="connsiteX9" fmla="*/ 1679755 w 1695094"/>
              <a:gd name="connsiteY9" fmla="*/ 1912876 h 2092388"/>
              <a:gd name="connsiteX10" fmla="*/ 1504495 w 1695094"/>
              <a:gd name="connsiteY10" fmla="*/ 2033310 h 2092388"/>
              <a:gd name="connsiteX11" fmla="*/ 11472 w 1695094"/>
              <a:gd name="connsiteY11" fmla="*/ 2031916 h 2092388"/>
              <a:gd name="connsiteX12" fmla="*/ 184213 w 1695094"/>
              <a:gd name="connsiteY12" fmla="*/ 322091 h 2092388"/>
              <a:gd name="connsiteX0" fmla="*/ 184213 w 1695094"/>
              <a:gd name="connsiteY0" fmla="*/ 322091 h 2092388"/>
              <a:gd name="connsiteX1" fmla="*/ 979758 w 1695094"/>
              <a:gd name="connsiteY1" fmla="*/ 21838 h 2092388"/>
              <a:gd name="connsiteX2" fmla="*/ 1031667 w 1695094"/>
              <a:gd name="connsiteY2" fmla="*/ 72858 h 2092388"/>
              <a:gd name="connsiteX3" fmla="*/ 1114005 w 1695094"/>
              <a:gd name="connsiteY3" fmla="*/ 115683 h 2092388"/>
              <a:gd name="connsiteX4" fmla="*/ 1250795 w 1695094"/>
              <a:gd name="connsiteY4" fmla="*/ 221316 h 2092388"/>
              <a:gd name="connsiteX5" fmla="*/ 1408833 w 1695094"/>
              <a:gd name="connsiteY5" fmla="*/ 449713 h 2092388"/>
              <a:gd name="connsiteX6" fmla="*/ 1492942 w 1695094"/>
              <a:gd name="connsiteY6" fmla="*/ 728546 h 2092388"/>
              <a:gd name="connsiteX7" fmla="*/ 1499518 w 1695094"/>
              <a:gd name="connsiteY7" fmla="*/ 1033067 h 2092388"/>
              <a:gd name="connsiteX8" fmla="*/ 1500468 w 1695094"/>
              <a:gd name="connsiteY8" fmla="*/ 1479875 h 2092388"/>
              <a:gd name="connsiteX9" fmla="*/ 1499140 w 1695094"/>
              <a:gd name="connsiteY9" fmla="*/ 1834365 h 2092388"/>
              <a:gd name="connsiteX10" fmla="*/ 1679755 w 1695094"/>
              <a:gd name="connsiteY10" fmla="*/ 1912876 h 2092388"/>
              <a:gd name="connsiteX11" fmla="*/ 1504495 w 1695094"/>
              <a:gd name="connsiteY11" fmla="*/ 2033310 h 2092388"/>
              <a:gd name="connsiteX12" fmla="*/ 11472 w 1695094"/>
              <a:gd name="connsiteY12" fmla="*/ 2031916 h 2092388"/>
              <a:gd name="connsiteX13" fmla="*/ 184213 w 1695094"/>
              <a:gd name="connsiteY13" fmla="*/ 322091 h 2092388"/>
              <a:gd name="connsiteX0" fmla="*/ 184213 w 1695094"/>
              <a:gd name="connsiteY0" fmla="*/ 322091 h 2092388"/>
              <a:gd name="connsiteX1" fmla="*/ 979758 w 1695094"/>
              <a:gd name="connsiteY1" fmla="*/ 21838 h 2092388"/>
              <a:gd name="connsiteX2" fmla="*/ 1031667 w 1695094"/>
              <a:gd name="connsiteY2" fmla="*/ 72858 h 2092388"/>
              <a:gd name="connsiteX3" fmla="*/ 1250795 w 1695094"/>
              <a:gd name="connsiteY3" fmla="*/ 221316 h 2092388"/>
              <a:gd name="connsiteX4" fmla="*/ 1408833 w 1695094"/>
              <a:gd name="connsiteY4" fmla="*/ 449713 h 2092388"/>
              <a:gd name="connsiteX5" fmla="*/ 1492942 w 1695094"/>
              <a:gd name="connsiteY5" fmla="*/ 728546 h 2092388"/>
              <a:gd name="connsiteX6" fmla="*/ 1499518 w 1695094"/>
              <a:gd name="connsiteY6" fmla="*/ 1033067 h 2092388"/>
              <a:gd name="connsiteX7" fmla="*/ 1500468 w 1695094"/>
              <a:gd name="connsiteY7" fmla="*/ 1479875 h 2092388"/>
              <a:gd name="connsiteX8" fmla="*/ 1499140 w 1695094"/>
              <a:gd name="connsiteY8" fmla="*/ 1834365 h 2092388"/>
              <a:gd name="connsiteX9" fmla="*/ 1679755 w 1695094"/>
              <a:gd name="connsiteY9" fmla="*/ 1912876 h 2092388"/>
              <a:gd name="connsiteX10" fmla="*/ 1504495 w 1695094"/>
              <a:gd name="connsiteY10" fmla="*/ 2033310 h 2092388"/>
              <a:gd name="connsiteX11" fmla="*/ 11472 w 1695094"/>
              <a:gd name="connsiteY11" fmla="*/ 2031916 h 2092388"/>
              <a:gd name="connsiteX12" fmla="*/ 184213 w 1695094"/>
              <a:gd name="connsiteY12" fmla="*/ 322091 h 2092388"/>
              <a:gd name="connsiteX0" fmla="*/ 184213 w 1695094"/>
              <a:gd name="connsiteY0" fmla="*/ 322091 h 2092388"/>
              <a:gd name="connsiteX1" fmla="*/ 979758 w 1695094"/>
              <a:gd name="connsiteY1" fmla="*/ 21838 h 2092388"/>
              <a:gd name="connsiteX2" fmla="*/ 1022371 w 1695094"/>
              <a:gd name="connsiteY2" fmla="*/ 68576 h 2092388"/>
              <a:gd name="connsiteX3" fmla="*/ 1250795 w 1695094"/>
              <a:gd name="connsiteY3" fmla="*/ 221316 h 2092388"/>
              <a:gd name="connsiteX4" fmla="*/ 1408833 w 1695094"/>
              <a:gd name="connsiteY4" fmla="*/ 449713 h 2092388"/>
              <a:gd name="connsiteX5" fmla="*/ 1492942 w 1695094"/>
              <a:gd name="connsiteY5" fmla="*/ 728546 h 2092388"/>
              <a:gd name="connsiteX6" fmla="*/ 1499518 w 1695094"/>
              <a:gd name="connsiteY6" fmla="*/ 1033067 h 2092388"/>
              <a:gd name="connsiteX7" fmla="*/ 1500468 w 1695094"/>
              <a:gd name="connsiteY7" fmla="*/ 1479875 h 2092388"/>
              <a:gd name="connsiteX8" fmla="*/ 1499140 w 1695094"/>
              <a:gd name="connsiteY8" fmla="*/ 1834365 h 2092388"/>
              <a:gd name="connsiteX9" fmla="*/ 1679755 w 1695094"/>
              <a:gd name="connsiteY9" fmla="*/ 1912876 h 2092388"/>
              <a:gd name="connsiteX10" fmla="*/ 1504495 w 1695094"/>
              <a:gd name="connsiteY10" fmla="*/ 2033310 h 2092388"/>
              <a:gd name="connsiteX11" fmla="*/ 11472 w 1695094"/>
              <a:gd name="connsiteY11" fmla="*/ 2031916 h 2092388"/>
              <a:gd name="connsiteX12" fmla="*/ 184213 w 1695094"/>
              <a:gd name="connsiteY12" fmla="*/ 322091 h 2092388"/>
              <a:gd name="connsiteX0" fmla="*/ 184213 w 1695094"/>
              <a:gd name="connsiteY0" fmla="*/ 322091 h 2092388"/>
              <a:gd name="connsiteX1" fmla="*/ 979758 w 1695094"/>
              <a:gd name="connsiteY1" fmla="*/ 21838 h 2092388"/>
              <a:gd name="connsiteX2" fmla="*/ 1022371 w 1695094"/>
              <a:gd name="connsiteY2" fmla="*/ 68576 h 2092388"/>
              <a:gd name="connsiteX3" fmla="*/ 1258763 w 1695094"/>
              <a:gd name="connsiteY3" fmla="*/ 232736 h 2092388"/>
              <a:gd name="connsiteX4" fmla="*/ 1408833 w 1695094"/>
              <a:gd name="connsiteY4" fmla="*/ 449713 h 2092388"/>
              <a:gd name="connsiteX5" fmla="*/ 1492942 w 1695094"/>
              <a:gd name="connsiteY5" fmla="*/ 728546 h 2092388"/>
              <a:gd name="connsiteX6" fmla="*/ 1499518 w 1695094"/>
              <a:gd name="connsiteY6" fmla="*/ 1033067 h 2092388"/>
              <a:gd name="connsiteX7" fmla="*/ 1500468 w 1695094"/>
              <a:gd name="connsiteY7" fmla="*/ 1479875 h 2092388"/>
              <a:gd name="connsiteX8" fmla="*/ 1499140 w 1695094"/>
              <a:gd name="connsiteY8" fmla="*/ 1834365 h 2092388"/>
              <a:gd name="connsiteX9" fmla="*/ 1679755 w 1695094"/>
              <a:gd name="connsiteY9" fmla="*/ 1912876 h 2092388"/>
              <a:gd name="connsiteX10" fmla="*/ 1504495 w 1695094"/>
              <a:gd name="connsiteY10" fmla="*/ 2033310 h 2092388"/>
              <a:gd name="connsiteX11" fmla="*/ 11472 w 1695094"/>
              <a:gd name="connsiteY11" fmla="*/ 2031916 h 2092388"/>
              <a:gd name="connsiteX12" fmla="*/ 184213 w 1695094"/>
              <a:gd name="connsiteY12" fmla="*/ 322091 h 2092388"/>
              <a:gd name="connsiteX0" fmla="*/ 184213 w 1695094"/>
              <a:gd name="connsiteY0" fmla="*/ 317433 h 2087730"/>
              <a:gd name="connsiteX1" fmla="*/ 981086 w 1695094"/>
              <a:gd name="connsiteY1" fmla="*/ 24317 h 2087730"/>
              <a:gd name="connsiteX2" fmla="*/ 1022371 w 1695094"/>
              <a:gd name="connsiteY2" fmla="*/ 63918 h 2087730"/>
              <a:gd name="connsiteX3" fmla="*/ 1258763 w 1695094"/>
              <a:gd name="connsiteY3" fmla="*/ 228078 h 2087730"/>
              <a:gd name="connsiteX4" fmla="*/ 1408833 w 1695094"/>
              <a:gd name="connsiteY4" fmla="*/ 445055 h 2087730"/>
              <a:gd name="connsiteX5" fmla="*/ 1492942 w 1695094"/>
              <a:gd name="connsiteY5" fmla="*/ 723888 h 2087730"/>
              <a:gd name="connsiteX6" fmla="*/ 1499518 w 1695094"/>
              <a:gd name="connsiteY6" fmla="*/ 1028409 h 2087730"/>
              <a:gd name="connsiteX7" fmla="*/ 1500468 w 1695094"/>
              <a:gd name="connsiteY7" fmla="*/ 1475217 h 2087730"/>
              <a:gd name="connsiteX8" fmla="*/ 1499140 w 1695094"/>
              <a:gd name="connsiteY8" fmla="*/ 1829707 h 2087730"/>
              <a:gd name="connsiteX9" fmla="*/ 1679755 w 1695094"/>
              <a:gd name="connsiteY9" fmla="*/ 1908218 h 2087730"/>
              <a:gd name="connsiteX10" fmla="*/ 1504495 w 1695094"/>
              <a:gd name="connsiteY10" fmla="*/ 2028652 h 2087730"/>
              <a:gd name="connsiteX11" fmla="*/ 11472 w 1695094"/>
              <a:gd name="connsiteY11" fmla="*/ 2027258 h 2087730"/>
              <a:gd name="connsiteX12" fmla="*/ 184213 w 1695094"/>
              <a:gd name="connsiteY12" fmla="*/ 317433 h 2087730"/>
              <a:gd name="connsiteX0" fmla="*/ 184213 w 1695094"/>
              <a:gd name="connsiteY0" fmla="*/ 317433 h 2087730"/>
              <a:gd name="connsiteX1" fmla="*/ 981086 w 1695094"/>
              <a:gd name="connsiteY1" fmla="*/ 24317 h 2087730"/>
              <a:gd name="connsiteX2" fmla="*/ 998465 w 1695094"/>
              <a:gd name="connsiteY2" fmla="*/ 48216 h 2087730"/>
              <a:gd name="connsiteX3" fmla="*/ 1022371 w 1695094"/>
              <a:gd name="connsiteY3" fmla="*/ 63918 h 2087730"/>
              <a:gd name="connsiteX4" fmla="*/ 1258763 w 1695094"/>
              <a:gd name="connsiteY4" fmla="*/ 228078 h 2087730"/>
              <a:gd name="connsiteX5" fmla="*/ 1408833 w 1695094"/>
              <a:gd name="connsiteY5" fmla="*/ 445055 h 2087730"/>
              <a:gd name="connsiteX6" fmla="*/ 1492942 w 1695094"/>
              <a:gd name="connsiteY6" fmla="*/ 723888 h 2087730"/>
              <a:gd name="connsiteX7" fmla="*/ 1499518 w 1695094"/>
              <a:gd name="connsiteY7" fmla="*/ 1028409 h 2087730"/>
              <a:gd name="connsiteX8" fmla="*/ 1500468 w 1695094"/>
              <a:gd name="connsiteY8" fmla="*/ 1475217 h 2087730"/>
              <a:gd name="connsiteX9" fmla="*/ 1499140 w 1695094"/>
              <a:gd name="connsiteY9" fmla="*/ 1829707 h 2087730"/>
              <a:gd name="connsiteX10" fmla="*/ 1679755 w 1695094"/>
              <a:gd name="connsiteY10" fmla="*/ 1908218 h 2087730"/>
              <a:gd name="connsiteX11" fmla="*/ 1504495 w 1695094"/>
              <a:gd name="connsiteY11" fmla="*/ 2028652 h 2087730"/>
              <a:gd name="connsiteX12" fmla="*/ 11472 w 1695094"/>
              <a:gd name="connsiteY12" fmla="*/ 2027258 h 2087730"/>
              <a:gd name="connsiteX13" fmla="*/ 184213 w 1695094"/>
              <a:gd name="connsiteY13" fmla="*/ 317433 h 2087730"/>
              <a:gd name="connsiteX0" fmla="*/ 184213 w 1695094"/>
              <a:gd name="connsiteY0" fmla="*/ 317433 h 2087730"/>
              <a:gd name="connsiteX1" fmla="*/ 981086 w 1695094"/>
              <a:gd name="connsiteY1" fmla="*/ 24317 h 2087730"/>
              <a:gd name="connsiteX2" fmla="*/ 1022371 w 1695094"/>
              <a:gd name="connsiteY2" fmla="*/ 63918 h 2087730"/>
              <a:gd name="connsiteX3" fmla="*/ 1258763 w 1695094"/>
              <a:gd name="connsiteY3" fmla="*/ 228078 h 2087730"/>
              <a:gd name="connsiteX4" fmla="*/ 1408833 w 1695094"/>
              <a:gd name="connsiteY4" fmla="*/ 445055 h 2087730"/>
              <a:gd name="connsiteX5" fmla="*/ 1492942 w 1695094"/>
              <a:gd name="connsiteY5" fmla="*/ 723888 h 2087730"/>
              <a:gd name="connsiteX6" fmla="*/ 1499518 w 1695094"/>
              <a:gd name="connsiteY6" fmla="*/ 1028409 h 2087730"/>
              <a:gd name="connsiteX7" fmla="*/ 1500468 w 1695094"/>
              <a:gd name="connsiteY7" fmla="*/ 1475217 h 2087730"/>
              <a:gd name="connsiteX8" fmla="*/ 1499140 w 1695094"/>
              <a:gd name="connsiteY8" fmla="*/ 1829707 h 2087730"/>
              <a:gd name="connsiteX9" fmla="*/ 1679755 w 1695094"/>
              <a:gd name="connsiteY9" fmla="*/ 1908218 h 2087730"/>
              <a:gd name="connsiteX10" fmla="*/ 1504495 w 1695094"/>
              <a:gd name="connsiteY10" fmla="*/ 2028652 h 2087730"/>
              <a:gd name="connsiteX11" fmla="*/ 11472 w 1695094"/>
              <a:gd name="connsiteY11" fmla="*/ 2027258 h 2087730"/>
              <a:gd name="connsiteX12" fmla="*/ 184213 w 1695094"/>
              <a:gd name="connsiteY12" fmla="*/ 317433 h 2087730"/>
              <a:gd name="connsiteX0" fmla="*/ 184213 w 1695094"/>
              <a:gd name="connsiteY0" fmla="*/ 317433 h 2087730"/>
              <a:gd name="connsiteX1" fmla="*/ 981086 w 1695094"/>
              <a:gd name="connsiteY1" fmla="*/ 24317 h 2087730"/>
              <a:gd name="connsiteX2" fmla="*/ 703638 w 1695094"/>
              <a:gd name="connsiteY2" fmla="*/ 258055 h 2087730"/>
              <a:gd name="connsiteX3" fmla="*/ 1022371 w 1695094"/>
              <a:gd name="connsiteY3" fmla="*/ 63918 h 2087730"/>
              <a:gd name="connsiteX4" fmla="*/ 1258763 w 1695094"/>
              <a:gd name="connsiteY4" fmla="*/ 228078 h 2087730"/>
              <a:gd name="connsiteX5" fmla="*/ 1408833 w 1695094"/>
              <a:gd name="connsiteY5" fmla="*/ 445055 h 2087730"/>
              <a:gd name="connsiteX6" fmla="*/ 1492942 w 1695094"/>
              <a:gd name="connsiteY6" fmla="*/ 723888 h 2087730"/>
              <a:gd name="connsiteX7" fmla="*/ 1499518 w 1695094"/>
              <a:gd name="connsiteY7" fmla="*/ 1028409 h 2087730"/>
              <a:gd name="connsiteX8" fmla="*/ 1500468 w 1695094"/>
              <a:gd name="connsiteY8" fmla="*/ 1475217 h 2087730"/>
              <a:gd name="connsiteX9" fmla="*/ 1499140 w 1695094"/>
              <a:gd name="connsiteY9" fmla="*/ 1829707 h 2087730"/>
              <a:gd name="connsiteX10" fmla="*/ 1679755 w 1695094"/>
              <a:gd name="connsiteY10" fmla="*/ 1908218 h 2087730"/>
              <a:gd name="connsiteX11" fmla="*/ 1504495 w 1695094"/>
              <a:gd name="connsiteY11" fmla="*/ 2028652 h 2087730"/>
              <a:gd name="connsiteX12" fmla="*/ 11472 w 1695094"/>
              <a:gd name="connsiteY12" fmla="*/ 2027258 h 2087730"/>
              <a:gd name="connsiteX13" fmla="*/ 184213 w 1695094"/>
              <a:gd name="connsiteY13" fmla="*/ 317433 h 2087730"/>
              <a:gd name="connsiteX0" fmla="*/ 184213 w 1695094"/>
              <a:gd name="connsiteY0" fmla="*/ 317433 h 2087730"/>
              <a:gd name="connsiteX1" fmla="*/ 981086 w 1695094"/>
              <a:gd name="connsiteY1" fmla="*/ 24317 h 2087730"/>
              <a:gd name="connsiteX2" fmla="*/ 1022371 w 1695094"/>
              <a:gd name="connsiteY2" fmla="*/ 63918 h 2087730"/>
              <a:gd name="connsiteX3" fmla="*/ 1258763 w 1695094"/>
              <a:gd name="connsiteY3" fmla="*/ 228078 h 2087730"/>
              <a:gd name="connsiteX4" fmla="*/ 1408833 w 1695094"/>
              <a:gd name="connsiteY4" fmla="*/ 445055 h 2087730"/>
              <a:gd name="connsiteX5" fmla="*/ 1492942 w 1695094"/>
              <a:gd name="connsiteY5" fmla="*/ 723888 h 2087730"/>
              <a:gd name="connsiteX6" fmla="*/ 1499518 w 1695094"/>
              <a:gd name="connsiteY6" fmla="*/ 1028409 h 2087730"/>
              <a:gd name="connsiteX7" fmla="*/ 1500468 w 1695094"/>
              <a:gd name="connsiteY7" fmla="*/ 1475217 h 2087730"/>
              <a:gd name="connsiteX8" fmla="*/ 1499140 w 1695094"/>
              <a:gd name="connsiteY8" fmla="*/ 1829707 h 2087730"/>
              <a:gd name="connsiteX9" fmla="*/ 1679755 w 1695094"/>
              <a:gd name="connsiteY9" fmla="*/ 1908218 h 2087730"/>
              <a:gd name="connsiteX10" fmla="*/ 1504495 w 1695094"/>
              <a:gd name="connsiteY10" fmla="*/ 2028652 h 2087730"/>
              <a:gd name="connsiteX11" fmla="*/ 11472 w 1695094"/>
              <a:gd name="connsiteY11" fmla="*/ 2027258 h 2087730"/>
              <a:gd name="connsiteX12" fmla="*/ 184213 w 1695094"/>
              <a:gd name="connsiteY12" fmla="*/ 317433 h 2087730"/>
              <a:gd name="connsiteX0" fmla="*/ 184213 w 1695094"/>
              <a:gd name="connsiteY0" fmla="*/ 317433 h 2087730"/>
              <a:gd name="connsiteX1" fmla="*/ 981086 w 1695094"/>
              <a:gd name="connsiteY1" fmla="*/ 24317 h 2087730"/>
              <a:gd name="connsiteX2" fmla="*/ 1258763 w 1695094"/>
              <a:gd name="connsiteY2" fmla="*/ 228078 h 2087730"/>
              <a:gd name="connsiteX3" fmla="*/ 1408833 w 1695094"/>
              <a:gd name="connsiteY3" fmla="*/ 445055 h 2087730"/>
              <a:gd name="connsiteX4" fmla="*/ 1492942 w 1695094"/>
              <a:gd name="connsiteY4" fmla="*/ 723888 h 2087730"/>
              <a:gd name="connsiteX5" fmla="*/ 1499518 w 1695094"/>
              <a:gd name="connsiteY5" fmla="*/ 1028409 h 2087730"/>
              <a:gd name="connsiteX6" fmla="*/ 1500468 w 1695094"/>
              <a:gd name="connsiteY6" fmla="*/ 1475217 h 2087730"/>
              <a:gd name="connsiteX7" fmla="*/ 1499140 w 1695094"/>
              <a:gd name="connsiteY7" fmla="*/ 1829707 h 2087730"/>
              <a:gd name="connsiteX8" fmla="*/ 1679755 w 1695094"/>
              <a:gd name="connsiteY8" fmla="*/ 1908218 h 2087730"/>
              <a:gd name="connsiteX9" fmla="*/ 1504495 w 1695094"/>
              <a:gd name="connsiteY9" fmla="*/ 2028652 h 2087730"/>
              <a:gd name="connsiteX10" fmla="*/ 11472 w 1695094"/>
              <a:gd name="connsiteY10" fmla="*/ 2027258 h 2087730"/>
              <a:gd name="connsiteX11" fmla="*/ 184213 w 1695094"/>
              <a:gd name="connsiteY11" fmla="*/ 317433 h 2087730"/>
              <a:gd name="connsiteX0" fmla="*/ 184213 w 1695094"/>
              <a:gd name="connsiteY0" fmla="*/ 317433 h 2087730"/>
              <a:gd name="connsiteX1" fmla="*/ 981086 w 1695094"/>
              <a:gd name="connsiteY1" fmla="*/ 24317 h 2087730"/>
              <a:gd name="connsiteX2" fmla="*/ 1095413 w 1695094"/>
              <a:gd name="connsiteY2" fmla="*/ 98177 h 2087730"/>
              <a:gd name="connsiteX3" fmla="*/ 1258763 w 1695094"/>
              <a:gd name="connsiteY3" fmla="*/ 228078 h 2087730"/>
              <a:gd name="connsiteX4" fmla="*/ 1408833 w 1695094"/>
              <a:gd name="connsiteY4" fmla="*/ 445055 h 2087730"/>
              <a:gd name="connsiteX5" fmla="*/ 1492942 w 1695094"/>
              <a:gd name="connsiteY5" fmla="*/ 723888 h 2087730"/>
              <a:gd name="connsiteX6" fmla="*/ 1499518 w 1695094"/>
              <a:gd name="connsiteY6" fmla="*/ 1028409 h 2087730"/>
              <a:gd name="connsiteX7" fmla="*/ 1500468 w 1695094"/>
              <a:gd name="connsiteY7" fmla="*/ 1475217 h 2087730"/>
              <a:gd name="connsiteX8" fmla="*/ 1499140 w 1695094"/>
              <a:gd name="connsiteY8" fmla="*/ 1829707 h 2087730"/>
              <a:gd name="connsiteX9" fmla="*/ 1679755 w 1695094"/>
              <a:gd name="connsiteY9" fmla="*/ 1908218 h 2087730"/>
              <a:gd name="connsiteX10" fmla="*/ 1504495 w 1695094"/>
              <a:gd name="connsiteY10" fmla="*/ 2028652 h 2087730"/>
              <a:gd name="connsiteX11" fmla="*/ 11472 w 1695094"/>
              <a:gd name="connsiteY11" fmla="*/ 2027258 h 2087730"/>
              <a:gd name="connsiteX12" fmla="*/ 184213 w 1695094"/>
              <a:gd name="connsiteY12" fmla="*/ 317433 h 2087730"/>
              <a:gd name="connsiteX0" fmla="*/ 184213 w 1695094"/>
              <a:gd name="connsiteY0" fmla="*/ 321256 h 2091553"/>
              <a:gd name="connsiteX1" fmla="*/ 981086 w 1695094"/>
              <a:gd name="connsiteY1" fmla="*/ 28140 h 2091553"/>
              <a:gd name="connsiteX2" fmla="*/ 1095413 w 1695094"/>
              <a:gd name="connsiteY2" fmla="*/ 102000 h 2091553"/>
              <a:gd name="connsiteX3" fmla="*/ 1258763 w 1695094"/>
              <a:gd name="connsiteY3" fmla="*/ 231901 h 2091553"/>
              <a:gd name="connsiteX4" fmla="*/ 1408833 w 1695094"/>
              <a:gd name="connsiteY4" fmla="*/ 448878 h 2091553"/>
              <a:gd name="connsiteX5" fmla="*/ 1492942 w 1695094"/>
              <a:gd name="connsiteY5" fmla="*/ 727711 h 2091553"/>
              <a:gd name="connsiteX6" fmla="*/ 1499518 w 1695094"/>
              <a:gd name="connsiteY6" fmla="*/ 1032232 h 2091553"/>
              <a:gd name="connsiteX7" fmla="*/ 1500468 w 1695094"/>
              <a:gd name="connsiteY7" fmla="*/ 1479040 h 2091553"/>
              <a:gd name="connsiteX8" fmla="*/ 1499140 w 1695094"/>
              <a:gd name="connsiteY8" fmla="*/ 1833530 h 2091553"/>
              <a:gd name="connsiteX9" fmla="*/ 1679755 w 1695094"/>
              <a:gd name="connsiteY9" fmla="*/ 1912041 h 2091553"/>
              <a:gd name="connsiteX10" fmla="*/ 1504495 w 1695094"/>
              <a:gd name="connsiteY10" fmla="*/ 2032475 h 2091553"/>
              <a:gd name="connsiteX11" fmla="*/ 11472 w 1695094"/>
              <a:gd name="connsiteY11" fmla="*/ 2031081 h 2091553"/>
              <a:gd name="connsiteX12" fmla="*/ 184213 w 1695094"/>
              <a:gd name="connsiteY12" fmla="*/ 321256 h 2091553"/>
              <a:gd name="connsiteX0" fmla="*/ 184213 w 1695094"/>
              <a:gd name="connsiteY0" fmla="*/ 228244 h 1998541"/>
              <a:gd name="connsiteX1" fmla="*/ 1095413 w 1695094"/>
              <a:gd name="connsiteY1" fmla="*/ 8988 h 1998541"/>
              <a:gd name="connsiteX2" fmla="*/ 1258763 w 1695094"/>
              <a:gd name="connsiteY2" fmla="*/ 138889 h 1998541"/>
              <a:gd name="connsiteX3" fmla="*/ 1408833 w 1695094"/>
              <a:gd name="connsiteY3" fmla="*/ 355866 h 1998541"/>
              <a:gd name="connsiteX4" fmla="*/ 1492942 w 1695094"/>
              <a:gd name="connsiteY4" fmla="*/ 634699 h 1998541"/>
              <a:gd name="connsiteX5" fmla="*/ 1499518 w 1695094"/>
              <a:gd name="connsiteY5" fmla="*/ 939220 h 1998541"/>
              <a:gd name="connsiteX6" fmla="*/ 1500468 w 1695094"/>
              <a:gd name="connsiteY6" fmla="*/ 1386028 h 1998541"/>
              <a:gd name="connsiteX7" fmla="*/ 1499140 w 1695094"/>
              <a:gd name="connsiteY7" fmla="*/ 1740518 h 1998541"/>
              <a:gd name="connsiteX8" fmla="*/ 1679755 w 1695094"/>
              <a:gd name="connsiteY8" fmla="*/ 1819029 h 1998541"/>
              <a:gd name="connsiteX9" fmla="*/ 1504495 w 1695094"/>
              <a:gd name="connsiteY9" fmla="*/ 1939463 h 1998541"/>
              <a:gd name="connsiteX10" fmla="*/ 11472 w 1695094"/>
              <a:gd name="connsiteY10" fmla="*/ 1938069 h 1998541"/>
              <a:gd name="connsiteX11" fmla="*/ 184213 w 1695094"/>
              <a:gd name="connsiteY11" fmla="*/ 228244 h 1998541"/>
              <a:gd name="connsiteX0" fmla="*/ 184213 w 1695094"/>
              <a:gd name="connsiteY0" fmla="*/ 330433 h 2100730"/>
              <a:gd name="connsiteX1" fmla="*/ 736840 w 1695094"/>
              <a:gd name="connsiteY1" fmla="*/ 6971 h 2100730"/>
              <a:gd name="connsiteX2" fmla="*/ 1095413 w 1695094"/>
              <a:gd name="connsiteY2" fmla="*/ 111177 h 2100730"/>
              <a:gd name="connsiteX3" fmla="*/ 1258763 w 1695094"/>
              <a:gd name="connsiteY3" fmla="*/ 241078 h 2100730"/>
              <a:gd name="connsiteX4" fmla="*/ 1408833 w 1695094"/>
              <a:gd name="connsiteY4" fmla="*/ 458055 h 2100730"/>
              <a:gd name="connsiteX5" fmla="*/ 1492942 w 1695094"/>
              <a:gd name="connsiteY5" fmla="*/ 736888 h 2100730"/>
              <a:gd name="connsiteX6" fmla="*/ 1499518 w 1695094"/>
              <a:gd name="connsiteY6" fmla="*/ 1041409 h 2100730"/>
              <a:gd name="connsiteX7" fmla="*/ 1500468 w 1695094"/>
              <a:gd name="connsiteY7" fmla="*/ 1488217 h 2100730"/>
              <a:gd name="connsiteX8" fmla="*/ 1499140 w 1695094"/>
              <a:gd name="connsiteY8" fmla="*/ 1842707 h 2100730"/>
              <a:gd name="connsiteX9" fmla="*/ 1679755 w 1695094"/>
              <a:gd name="connsiteY9" fmla="*/ 1921218 h 2100730"/>
              <a:gd name="connsiteX10" fmla="*/ 1504495 w 1695094"/>
              <a:gd name="connsiteY10" fmla="*/ 2041652 h 2100730"/>
              <a:gd name="connsiteX11" fmla="*/ 11472 w 1695094"/>
              <a:gd name="connsiteY11" fmla="*/ 2040258 h 2100730"/>
              <a:gd name="connsiteX12" fmla="*/ 184213 w 1695094"/>
              <a:gd name="connsiteY12" fmla="*/ 330433 h 2100730"/>
              <a:gd name="connsiteX0" fmla="*/ 184213 w 1695094"/>
              <a:gd name="connsiteY0" fmla="*/ 323462 h 2093759"/>
              <a:gd name="connsiteX1" fmla="*/ 736840 w 1695094"/>
              <a:gd name="connsiteY1" fmla="*/ 0 h 2093759"/>
              <a:gd name="connsiteX2" fmla="*/ 1095413 w 1695094"/>
              <a:gd name="connsiteY2" fmla="*/ 104206 h 2093759"/>
              <a:gd name="connsiteX3" fmla="*/ 1258763 w 1695094"/>
              <a:gd name="connsiteY3" fmla="*/ 234107 h 2093759"/>
              <a:gd name="connsiteX4" fmla="*/ 1408833 w 1695094"/>
              <a:gd name="connsiteY4" fmla="*/ 451084 h 2093759"/>
              <a:gd name="connsiteX5" fmla="*/ 1492942 w 1695094"/>
              <a:gd name="connsiteY5" fmla="*/ 729917 h 2093759"/>
              <a:gd name="connsiteX6" fmla="*/ 1499518 w 1695094"/>
              <a:gd name="connsiteY6" fmla="*/ 1034438 h 2093759"/>
              <a:gd name="connsiteX7" fmla="*/ 1500468 w 1695094"/>
              <a:gd name="connsiteY7" fmla="*/ 1481246 h 2093759"/>
              <a:gd name="connsiteX8" fmla="*/ 1499140 w 1695094"/>
              <a:gd name="connsiteY8" fmla="*/ 1835736 h 2093759"/>
              <a:gd name="connsiteX9" fmla="*/ 1679755 w 1695094"/>
              <a:gd name="connsiteY9" fmla="*/ 1914247 h 2093759"/>
              <a:gd name="connsiteX10" fmla="*/ 1504495 w 1695094"/>
              <a:gd name="connsiteY10" fmla="*/ 2034681 h 2093759"/>
              <a:gd name="connsiteX11" fmla="*/ 11472 w 1695094"/>
              <a:gd name="connsiteY11" fmla="*/ 2033287 h 2093759"/>
              <a:gd name="connsiteX12" fmla="*/ 184213 w 1695094"/>
              <a:gd name="connsiteY12" fmla="*/ 323462 h 2093759"/>
              <a:gd name="connsiteX0" fmla="*/ 184213 w 1695094"/>
              <a:gd name="connsiteY0" fmla="*/ 323462 h 2093759"/>
              <a:gd name="connsiteX1" fmla="*/ 736840 w 1695094"/>
              <a:gd name="connsiteY1" fmla="*/ 0 h 2093759"/>
              <a:gd name="connsiteX2" fmla="*/ 1095413 w 1695094"/>
              <a:gd name="connsiteY2" fmla="*/ 104206 h 2093759"/>
              <a:gd name="connsiteX3" fmla="*/ 1258763 w 1695094"/>
              <a:gd name="connsiteY3" fmla="*/ 234107 h 2093759"/>
              <a:gd name="connsiteX4" fmla="*/ 1408833 w 1695094"/>
              <a:gd name="connsiteY4" fmla="*/ 451084 h 2093759"/>
              <a:gd name="connsiteX5" fmla="*/ 1492942 w 1695094"/>
              <a:gd name="connsiteY5" fmla="*/ 729917 h 2093759"/>
              <a:gd name="connsiteX6" fmla="*/ 1499518 w 1695094"/>
              <a:gd name="connsiteY6" fmla="*/ 1034438 h 2093759"/>
              <a:gd name="connsiteX7" fmla="*/ 1500468 w 1695094"/>
              <a:gd name="connsiteY7" fmla="*/ 1481246 h 2093759"/>
              <a:gd name="connsiteX8" fmla="*/ 1499140 w 1695094"/>
              <a:gd name="connsiteY8" fmla="*/ 1835736 h 2093759"/>
              <a:gd name="connsiteX9" fmla="*/ 1679755 w 1695094"/>
              <a:gd name="connsiteY9" fmla="*/ 1914247 h 2093759"/>
              <a:gd name="connsiteX10" fmla="*/ 1504495 w 1695094"/>
              <a:gd name="connsiteY10" fmla="*/ 2034681 h 2093759"/>
              <a:gd name="connsiteX11" fmla="*/ 11472 w 1695094"/>
              <a:gd name="connsiteY11" fmla="*/ 2033287 h 2093759"/>
              <a:gd name="connsiteX12" fmla="*/ 184213 w 1695094"/>
              <a:gd name="connsiteY12" fmla="*/ 323462 h 2093759"/>
              <a:gd name="connsiteX0" fmla="*/ 184213 w 1695094"/>
              <a:gd name="connsiteY0" fmla="*/ 323462 h 2093759"/>
              <a:gd name="connsiteX1" fmla="*/ 736840 w 1695094"/>
              <a:gd name="connsiteY1" fmla="*/ 0 h 2093759"/>
              <a:gd name="connsiteX2" fmla="*/ 1095413 w 1695094"/>
              <a:gd name="connsiteY2" fmla="*/ 104206 h 2093759"/>
              <a:gd name="connsiteX3" fmla="*/ 1258763 w 1695094"/>
              <a:gd name="connsiteY3" fmla="*/ 234107 h 2093759"/>
              <a:gd name="connsiteX4" fmla="*/ 1408833 w 1695094"/>
              <a:gd name="connsiteY4" fmla="*/ 451084 h 2093759"/>
              <a:gd name="connsiteX5" fmla="*/ 1492942 w 1695094"/>
              <a:gd name="connsiteY5" fmla="*/ 729917 h 2093759"/>
              <a:gd name="connsiteX6" fmla="*/ 1499518 w 1695094"/>
              <a:gd name="connsiteY6" fmla="*/ 1034438 h 2093759"/>
              <a:gd name="connsiteX7" fmla="*/ 1500468 w 1695094"/>
              <a:gd name="connsiteY7" fmla="*/ 1481246 h 2093759"/>
              <a:gd name="connsiteX8" fmla="*/ 1499140 w 1695094"/>
              <a:gd name="connsiteY8" fmla="*/ 1835736 h 2093759"/>
              <a:gd name="connsiteX9" fmla="*/ 1679755 w 1695094"/>
              <a:gd name="connsiteY9" fmla="*/ 1914247 h 2093759"/>
              <a:gd name="connsiteX10" fmla="*/ 1504495 w 1695094"/>
              <a:gd name="connsiteY10" fmla="*/ 2034681 h 2093759"/>
              <a:gd name="connsiteX11" fmla="*/ 11472 w 1695094"/>
              <a:gd name="connsiteY11" fmla="*/ 2033287 h 2093759"/>
              <a:gd name="connsiteX12" fmla="*/ 184213 w 1695094"/>
              <a:gd name="connsiteY12" fmla="*/ 323462 h 2093759"/>
              <a:gd name="connsiteX0" fmla="*/ 184213 w 1695094"/>
              <a:gd name="connsiteY0" fmla="*/ 323462 h 2093759"/>
              <a:gd name="connsiteX1" fmla="*/ 736840 w 1695094"/>
              <a:gd name="connsiteY1" fmla="*/ 0 h 2093759"/>
              <a:gd name="connsiteX2" fmla="*/ 1095413 w 1695094"/>
              <a:gd name="connsiteY2" fmla="*/ 104206 h 2093759"/>
              <a:gd name="connsiteX3" fmla="*/ 1258763 w 1695094"/>
              <a:gd name="connsiteY3" fmla="*/ 234107 h 2093759"/>
              <a:gd name="connsiteX4" fmla="*/ 1408833 w 1695094"/>
              <a:gd name="connsiteY4" fmla="*/ 451084 h 2093759"/>
              <a:gd name="connsiteX5" fmla="*/ 1492942 w 1695094"/>
              <a:gd name="connsiteY5" fmla="*/ 729917 h 2093759"/>
              <a:gd name="connsiteX6" fmla="*/ 1499518 w 1695094"/>
              <a:gd name="connsiteY6" fmla="*/ 1034438 h 2093759"/>
              <a:gd name="connsiteX7" fmla="*/ 1500468 w 1695094"/>
              <a:gd name="connsiteY7" fmla="*/ 1481246 h 2093759"/>
              <a:gd name="connsiteX8" fmla="*/ 1499140 w 1695094"/>
              <a:gd name="connsiteY8" fmla="*/ 1835736 h 2093759"/>
              <a:gd name="connsiteX9" fmla="*/ 1679755 w 1695094"/>
              <a:gd name="connsiteY9" fmla="*/ 1914247 h 2093759"/>
              <a:gd name="connsiteX10" fmla="*/ 1504495 w 1695094"/>
              <a:gd name="connsiteY10" fmla="*/ 2034681 h 2093759"/>
              <a:gd name="connsiteX11" fmla="*/ 11472 w 1695094"/>
              <a:gd name="connsiteY11" fmla="*/ 2033287 h 2093759"/>
              <a:gd name="connsiteX12" fmla="*/ 184213 w 1695094"/>
              <a:gd name="connsiteY12" fmla="*/ 323462 h 2093759"/>
              <a:gd name="connsiteX0" fmla="*/ 184213 w 1613467"/>
              <a:gd name="connsiteY0" fmla="*/ 323462 h 2034681"/>
              <a:gd name="connsiteX1" fmla="*/ 736840 w 1613467"/>
              <a:gd name="connsiteY1" fmla="*/ 0 h 2034681"/>
              <a:gd name="connsiteX2" fmla="*/ 1095413 w 1613467"/>
              <a:gd name="connsiteY2" fmla="*/ 104206 h 2034681"/>
              <a:gd name="connsiteX3" fmla="*/ 1258763 w 1613467"/>
              <a:gd name="connsiteY3" fmla="*/ 234107 h 2034681"/>
              <a:gd name="connsiteX4" fmla="*/ 1408833 w 1613467"/>
              <a:gd name="connsiteY4" fmla="*/ 451084 h 2034681"/>
              <a:gd name="connsiteX5" fmla="*/ 1492942 w 1613467"/>
              <a:gd name="connsiteY5" fmla="*/ 729917 h 2034681"/>
              <a:gd name="connsiteX6" fmla="*/ 1499518 w 1613467"/>
              <a:gd name="connsiteY6" fmla="*/ 1034438 h 2034681"/>
              <a:gd name="connsiteX7" fmla="*/ 1500468 w 1613467"/>
              <a:gd name="connsiteY7" fmla="*/ 1481246 h 2034681"/>
              <a:gd name="connsiteX8" fmla="*/ 1499140 w 1613467"/>
              <a:gd name="connsiteY8" fmla="*/ 1835736 h 2034681"/>
              <a:gd name="connsiteX9" fmla="*/ 1504495 w 1613467"/>
              <a:gd name="connsiteY9" fmla="*/ 2034681 h 2034681"/>
              <a:gd name="connsiteX10" fmla="*/ 11472 w 1613467"/>
              <a:gd name="connsiteY10" fmla="*/ 2033287 h 2034681"/>
              <a:gd name="connsiteX11" fmla="*/ 184213 w 1613467"/>
              <a:gd name="connsiteY11" fmla="*/ 323462 h 2034681"/>
              <a:gd name="connsiteX0" fmla="*/ 184213 w 1621876"/>
              <a:gd name="connsiteY0" fmla="*/ 323462 h 2034681"/>
              <a:gd name="connsiteX1" fmla="*/ 736840 w 1621876"/>
              <a:gd name="connsiteY1" fmla="*/ 0 h 2034681"/>
              <a:gd name="connsiteX2" fmla="*/ 1095413 w 1621876"/>
              <a:gd name="connsiteY2" fmla="*/ 104206 h 2034681"/>
              <a:gd name="connsiteX3" fmla="*/ 1258763 w 1621876"/>
              <a:gd name="connsiteY3" fmla="*/ 234107 h 2034681"/>
              <a:gd name="connsiteX4" fmla="*/ 1408833 w 1621876"/>
              <a:gd name="connsiteY4" fmla="*/ 451084 h 2034681"/>
              <a:gd name="connsiteX5" fmla="*/ 1492942 w 1621876"/>
              <a:gd name="connsiteY5" fmla="*/ 729917 h 2034681"/>
              <a:gd name="connsiteX6" fmla="*/ 1499518 w 1621876"/>
              <a:gd name="connsiteY6" fmla="*/ 1034438 h 2034681"/>
              <a:gd name="connsiteX7" fmla="*/ 1500468 w 1621876"/>
              <a:gd name="connsiteY7" fmla="*/ 1481246 h 2034681"/>
              <a:gd name="connsiteX8" fmla="*/ 1499140 w 1621876"/>
              <a:gd name="connsiteY8" fmla="*/ 1835736 h 2034681"/>
              <a:gd name="connsiteX9" fmla="*/ 1499140 w 1621876"/>
              <a:gd name="connsiteY9" fmla="*/ 1975628 h 2034681"/>
              <a:gd name="connsiteX10" fmla="*/ 1504495 w 1621876"/>
              <a:gd name="connsiteY10" fmla="*/ 2034681 h 2034681"/>
              <a:gd name="connsiteX11" fmla="*/ 11472 w 1621876"/>
              <a:gd name="connsiteY11" fmla="*/ 2033287 h 2034681"/>
              <a:gd name="connsiteX12" fmla="*/ 184213 w 1621876"/>
              <a:gd name="connsiteY12" fmla="*/ 323462 h 2034681"/>
              <a:gd name="connsiteX0" fmla="*/ 184213 w 1613467"/>
              <a:gd name="connsiteY0" fmla="*/ 323462 h 2034681"/>
              <a:gd name="connsiteX1" fmla="*/ 736840 w 1613467"/>
              <a:gd name="connsiteY1" fmla="*/ 0 h 2034681"/>
              <a:gd name="connsiteX2" fmla="*/ 1095413 w 1613467"/>
              <a:gd name="connsiteY2" fmla="*/ 104206 h 2034681"/>
              <a:gd name="connsiteX3" fmla="*/ 1258763 w 1613467"/>
              <a:gd name="connsiteY3" fmla="*/ 234107 h 2034681"/>
              <a:gd name="connsiteX4" fmla="*/ 1408833 w 1613467"/>
              <a:gd name="connsiteY4" fmla="*/ 451084 h 2034681"/>
              <a:gd name="connsiteX5" fmla="*/ 1492942 w 1613467"/>
              <a:gd name="connsiteY5" fmla="*/ 729917 h 2034681"/>
              <a:gd name="connsiteX6" fmla="*/ 1499518 w 1613467"/>
              <a:gd name="connsiteY6" fmla="*/ 1034438 h 2034681"/>
              <a:gd name="connsiteX7" fmla="*/ 1500468 w 1613467"/>
              <a:gd name="connsiteY7" fmla="*/ 1481246 h 2034681"/>
              <a:gd name="connsiteX8" fmla="*/ 1499140 w 1613467"/>
              <a:gd name="connsiteY8" fmla="*/ 1835736 h 2034681"/>
              <a:gd name="connsiteX9" fmla="*/ 1504495 w 1613467"/>
              <a:gd name="connsiteY9" fmla="*/ 2034681 h 2034681"/>
              <a:gd name="connsiteX10" fmla="*/ 11472 w 1613467"/>
              <a:gd name="connsiteY10" fmla="*/ 2033287 h 2034681"/>
              <a:gd name="connsiteX11" fmla="*/ 184213 w 1613467"/>
              <a:gd name="connsiteY11" fmla="*/ 323462 h 2034681"/>
              <a:gd name="connsiteX0" fmla="*/ 1504495 w 1635471"/>
              <a:gd name="connsiteY0" fmla="*/ 2034681 h 2103200"/>
              <a:gd name="connsiteX1" fmla="*/ 11472 w 1635471"/>
              <a:gd name="connsiteY1" fmla="*/ 2033287 h 2103200"/>
              <a:gd name="connsiteX2" fmla="*/ 184213 w 1635471"/>
              <a:gd name="connsiteY2" fmla="*/ 323462 h 2103200"/>
              <a:gd name="connsiteX3" fmla="*/ 736840 w 1635471"/>
              <a:gd name="connsiteY3" fmla="*/ 0 h 2103200"/>
              <a:gd name="connsiteX4" fmla="*/ 1095413 w 1635471"/>
              <a:gd name="connsiteY4" fmla="*/ 104206 h 2103200"/>
              <a:gd name="connsiteX5" fmla="*/ 1258763 w 1635471"/>
              <a:gd name="connsiteY5" fmla="*/ 234107 h 2103200"/>
              <a:gd name="connsiteX6" fmla="*/ 1408833 w 1635471"/>
              <a:gd name="connsiteY6" fmla="*/ 451084 h 2103200"/>
              <a:gd name="connsiteX7" fmla="*/ 1492942 w 1635471"/>
              <a:gd name="connsiteY7" fmla="*/ 729917 h 2103200"/>
              <a:gd name="connsiteX8" fmla="*/ 1499518 w 1635471"/>
              <a:gd name="connsiteY8" fmla="*/ 1034438 h 2103200"/>
              <a:gd name="connsiteX9" fmla="*/ 1500468 w 1635471"/>
              <a:gd name="connsiteY9" fmla="*/ 1481246 h 2103200"/>
              <a:gd name="connsiteX10" fmla="*/ 1499140 w 1635471"/>
              <a:gd name="connsiteY10" fmla="*/ 1835736 h 2103200"/>
              <a:gd name="connsiteX11" fmla="*/ 1568241 w 1635471"/>
              <a:gd name="connsiteY11" fmla="*/ 2103200 h 2103200"/>
              <a:gd name="connsiteX0" fmla="*/ 1504495 w 1635471"/>
              <a:gd name="connsiteY0" fmla="*/ 2034681 h 2103200"/>
              <a:gd name="connsiteX1" fmla="*/ 11472 w 1635471"/>
              <a:gd name="connsiteY1" fmla="*/ 2033287 h 2103200"/>
              <a:gd name="connsiteX2" fmla="*/ 184213 w 1635471"/>
              <a:gd name="connsiteY2" fmla="*/ 323462 h 2103200"/>
              <a:gd name="connsiteX3" fmla="*/ 736840 w 1635471"/>
              <a:gd name="connsiteY3" fmla="*/ 0 h 2103200"/>
              <a:gd name="connsiteX4" fmla="*/ 1095413 w 1635471"/>
              <a:gd name="connsiteY4" fmla="*/ 104206 h 2103200"/>
              <a:gd name="connsiteX5" fmla="*/ 1258763 w 1635471"/>
              <a:gd name="connsiteY5" fmla="*/ 234107 h 2103200"/>
              <a:gd name="connsiteX6" fmla="*/ 1408833 w 1635471"/>
              <a:gd name="connsiteY6" fmla="*/ 451084 h 2103200"/>
              <a:gd name="connsiteX7" fmla="*/ 1492942 w 1635471"/>
              <a:gd name="connsiteY7" fmla="*/ 729917 h 2103200"/>
              <a:gd name="connsiteX8" fmla="*/ 1499518 w 1635471"/>
              <a:gd name="connsiteY8" fmla="*/ 1034438 h 2103200"/>
              <a:gd name="connsiteX9" fmla="*/ 1500468 w 1635471"/>
              <a:gd name="connsiteY9" fmla="*/ 1481246 h 2103200"/>
              <a:gd name="connsiteX10" fmla="*/ 1499140 w 1635471"/>
              <a:gd name="connsiteY10" fmla="*/ 1835736 h 2103200"/>
              <a:gd name="connsiteX11" fmla="*/ 1568241 w 1635471"/>
              <a:gd name="connsiteY11" fmla="*/ 2103200 h 2103200"/>
              <a:gd name="connsiteX12" fmla="*/ 1504495 w 1635471"/>
              <a:gd name="connsiteY12" fmla="*/ 2034681 h 2103200"/>
              <a:gd name="connsiteX0" fmla="*/ 1504495 w 1580205"/>
              <a:gd name="connsiteY0" fmla="*/ 2034681 h 2034681"/>
              <a:gd name="connsiteX1" fmla="*/ 11472 w 1580205"/>
              <a:gd name="connsiteY1" fmla="*/ 2033287 h 2034681"/>
              <a:gd name="connsiteX2" fmla="*/ 184213 w 1580205"/>
              <a:gd name="connsiteY2" fmla="*/ 323462 h 2034681"/>
              <a:gd name="connsiteX3" fmla="*/ 736840 w 1580205"/>
              <a:gd name="connsiteY3" fmla="*/ 0 h 2034681"/>
              <a:gd name="connsiteX4" fmla="*/ 1095413 w 1580205"/>
              <a:gd name="connsiteY4" fmla="*/ 104206 h 2034681"/>
              <a:gd name="connsiteX5" fmla="*/ 1258763 w 1580205"/>
              <a:gd name="connsiteY5" fmla="*/ 234107 h 2034681"/>
              <a:gd name="connsiteX6" fmla="*/ 1408833 w 1580205"/>
              <a:gd name="connsiteY6" fmla="*/ 451084 h 2034681"/>
              <a:gd name="connsiteX7" fmla="*/ 1492942 w 1580205"/>
              <a:gd name="connsiteY7" fmla="*/ 729917 h 2034681"/>
              <a:gd name="connsiteX8" fmla="*/ 1499518 w 1580205"/>
              <a:gd name="connsiteY8" fmla="*/ 1034438 h 2034681"/>
              <a:gd name="connsiteX9" fmla="*/ 1500468 w 1580205"/>
              <a:gd name="connsiteY9" fmla="*/ 1481246 h 2034681"/>
              <a:gd name="connsiteX10" fmla="*/ 1499140 w 1580205"/>
              <a:gd name="connsiteY10" fmla="*/ 1835736 h 2034681"/>
              <a:gd name="connsiteX11" fmla="*/ 1497854 w 1580205"/>
              <a:gd name="connsiteY11" fmla="*/ 1833407 h 2034681"/>
              <a:gd name="connsiteX12" fmla="*/ 1504495 w 1580205"/>
              <a:gd name="connsiteY12" fmla="*/ 2034681 h 2034681"/>
              <a:gd name="connsiteX0" fmla="*/ 1497854 w 1562886"/>
              <a:gd name="connsiteY0" fmla="*/ 1833407 h 2034681"/>
              <a:gd name="connsiteX1" fmla="*/ 1504495 w 1562886"/>
              <a:gd name="connsiteY1" fmla="*/ 2034681 h 2034681"/>
              <a:gd name="connsiteX2" fmla="*/ 11472 w 1562886"/>
              <a:gd name="connsiteY2" fmla="*/ 2033287 h 2034681"/>
              <a:gd name="connsiteX3" fmla="*/ 184213 w 1562886"/>
              <a:gd name="connsiteY3" fmla="*/ 323462 h 2034681"/>
              <a:gd name="connsiteX4" fmla="*/ 736840 w 1562886"/>
              <a:gd name="connsiteY4" fmla="*/ 0 h 2034681"/>
              <a:gd name="connsiteX5" fmla="*/ 1095413 w 1562886"/>
              <a:gd name="connsiteY5" fmla="*/ 104206 h 2034681"/>
              <a:gd name="connsiteX6" fmla="*/ 1258763 w 1562886"/>
              <a:gd name="connsiteY6" fmla="*/ 234107 h 2034681"/>
              <a:gd name="connsiteX7" fmla="*/ 1408833 w 1562886"/>
              <a:gd name="connsiteY7" fmla="*/ 451084 h 2034681"/>
              <a:gd name="connsiteX8" fmla="*/ 1492942 w 1562886"/>
              <a:gd name="connsiteY8" fmla="*/ 729917 h 2034681"/>
              <a:gd name="connsiteX9" fmla="*/ 1499518 w 1562886"/>
              <a:gd name="connsiteY9" fmla="*/ 1034438 h 2034681"/>
              <a:gd name="connsiteX10" fmla="*/ 1500468 w 1562886"/>
              <a:gd name="connsiteY10" fmla="*/ 1481246 h 2034681"/>
              <a:gd name="connsiteX11" fmla="*/ 1562886 w 1562886"/>
              <a:gd name="connsiteY11" fmla="*/ 1904255 h 2034681"/>
              <a:gd name="connsiteX0" fmla="*/ 1497854 w 1504495"/>
              <a:gd name="connsiteY0" fmla="*/ 1833407 h 2034681"/>
              <a:gd name="connsiteX1" fmla="*/ 1504495 w 1504495"/>
              <a:gd name="connsiteY1" fmla="*/ 2034681 h 2034681"/>
              <a:gd name="connsiteX2" fmla="*/ 11472 w 1504495"/>
              <a:gd name="connsiteY2" fmla="*/ 2033287 h 2034681"/>
              <a:gd name="connsiteX3" fmla="*/ 184213 w 1504495"/>
              <a:gd name="connsiteY3" fmla="*/ 323462 h 2034681"/>
              <a:gd name="connsiteX4" fmla="*/ 736840 w 1504495"/>
              <a:gd name="connsiteY4" fmla="*/ 0 h 2034681"/>
              <a:gd name="connsiteX5" fmla="*/ 1095413 w 1504495"/>
              <a:gd name="connsiteY5" fmla="*/ 104206 h 2034681"/>
              <a:gd name="connsiteX6" fmla="*/ 1258763 w 1504495"/>
              <a:gd name="connsiteY6" fmla="*/ 234107 h 2034681"/>
              <a:gd name="connsiteX7" fmla="*/ 1408833 w 1504495"/>
              <a:gd name="connsiteY7" fmla="*/ 451084 h 2034681"/>
              <a:gd name="connsiteX8" fmla="*/ 1492942 w 1504495"/>
              <a:gd name="connsiteY8" fmla="*/ 729917 h 2034681"/>
              <a:gd name="connsiteX9" fmla="*/ 1499518 w 1504495"/>
              <a:gd name="connsiteY9" fmla="*/ 1034438 h 2034681"/>
              <a:gd name="connsiteX10" fmla="*/ 1500468 w 1504495"/>
              <a:gd name="connsiteY10" fmla="*/ 1481246 h 2034681"/>
              <a:gd name="connsiteX11" fmla="*/ 1500468 w 1504495"/>
              <a:gd name="connsiteY11" fmla="*/ 1831454 h 2034681"/>
              <a:gd name="connsiteX0" fmla="*/ 1497854 w 1504495"/>
              <a:gd name="connsiteY0" fmla="*/ 1833407 h 2034681"/>
              <a:gd name="connsiteX1" fmla="*/ 1504495 w 1504495"/>
              <a:gd name="connsiteY1" fmla="*/ 2034681 h 2034681"/>
              <a:gd name="connsiteX2" fmla="*/ 11472 w 1504495"/>
              <a:gd name="connsiteY2" fmla="*/ 2033287 h 2034681"/>
              <a:gd name="connsiteX3" fmla="*/ 184213 w 1504495"/>
              <a:gd name="connsiteY3" fmla="*/ 323462 h 2034681"/>
              <a:gd name="connsiteX4" fmla="*/ 736840 w 1504495"/>
              <a:gd name="connsiteY4" fmla="*/ 0 h 2034681"/>
              <a:gd name="connsiteX5" fmla="*/ 1095413 w 1504495"/>
              <a:gd name="connsiteY5" fmla="*/ 104206 h 2034681"/>
              <a:gd name="connsiteX6" fmla="*/ 1258763 w 1504495"/>
              <a:gd name="connsiteY6" fmla="*/ 234107 h 2034681"/>
              <a:gd name="connsiteX7" fmla="*/ 1408833 w 1504495"/>
              <a:gd name="connsiteY7" fmla="*/ 451084 h 2034681"/>
              <a:gd name="connsiteX8" fmla="*/ 1492942 w 1504495"/>
              <a:gd name="connsiteY8" fmla="*/ 729917 h 2034681"/>
              <a:gd name="connsiteX9" fmla="*/ 1499518 w 1504495"/>
              <a:gd name="connsiteY9" fmla="*/ 1034438 h 2034681"/>
              <a:gd name="connsiteX10" fmla="*/ 1500468 w 1504495"/>
              <a:gd name="connsiteY10" fmla="*/ 1481246 h 2034681"/>
              <a:gd name="connsiteX11" fmla="*/ 1500468 w 1504495"/>
              <a:gd name="connsiteY11" fmla="*/ 1831454 h 203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04495" h="2034681">
                <a:moveTo>
                  <a:pt x="1497854" y="1833407"/>
                </a:moveTo>
                <a:lnTo>
                  <a:pt x="1504495" y="2034681"/>
                </a:lnTo>
                <a:lnTo>
                  <a:pt x="11472" y="2033287"/>
                </a:lnTo>
                <a:cubicBezTo>
                  <a:pt x="11473" y="1309386"/>
                  <a:pt x="-66523" y="586003"/>
                  <a:pt x="184213" y="323462"/>
                </a:cubicBezTo>
                <a:cubicBezTo>
                  <a:pt x="452300" y="6469"/>
                  <a:pt x="604894" y="27978"/>
                  <a:pt x="736840" y="0"/>
                </a:cubicBezTo>
                <a:cubicBezTo>
                  <a:pt x="1012216" y="27693"/>
                  <a:pt x="1008205" y="81366"/>
                  <a:pt x="1095413" y="104206"/>
                </a:cubicBezTo>
                <a:cubicBezTo>
                  <a:pt x="1141693" y="138166"/>
                  <a:pt x="1213167" y="172012"/>
                  <a:pt x="1258763" y="234107"/>
                </a:cubicBezTo>
                <a:cubicBezTo>
                  <a:pt x="1288865" y="282403"/>
                  <a:pt x="1365819" y="360122"/>
                  <a:pt x="1408833" y="451084"/>
                </a:cubicBezTo>
                <a:cubicBezTo>
                  <a:pt x="1471123" y="570296"/>
                  <a:pt x="1472073" y="626030"/>
                  <a:pt x="1492942" y="729917"/>
                </a:cubicBezTo>
                <a:cubicBezTo>
                  <a:pt x="1513811" y="833804"/>
                  <a:pt x="1498264" y="909217"/>
                  <a:pt x="1499518" y="1034438"/>
                </a:cubicBezTo>
                <a:cubicBezTo>
                  <a:pt x="1500772" y="1159659"/>
                  <a:pt x="1502303" y="1941051"/>
                  <a:pt x="1500468" y="1481246"/>
                </a:cubicBezTo>
                <a:cubicBezTo>
                  <a:pt x="1503947" y="1615272"/>
                  <a:pt x="1499798" y="1664986"/>
                  <a:pt x="1500468" y="1831454"/>
                </a:cubicBezTo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elay 36">
            <a:extLst>
              <a:ext uri="{FF2B5EF4-FFF2-40B4-BE49-F238E27FC236}">
                <a16:creationId xmlns:a16="http://schemas.microsoft.com/office/drawing/2014/main" id="{43542374-DFB4-A0B9-7948-38D88CF85512}"/>
              </a:ext>
            </a:extLst>
          </p:cNvPr>
          <p:cNvSpPr/>
          <p:nvPr/>
        </p:nvSpPr>
        <p:spPr>
          <a:xfrm>
            <a:off x="10160162" y="2573910"/>
            <a:ext cx="2158099" cy="2715329"/>
          </a:xfrm>
          <a:custGeom>
            <a:avLst/>
            <a:gdLst>
              <a:gd name="connsiteX0" fmla="*/ 0 w 2809328"/>
              <a:gd name="connsiteY0" fmla="*/ 0 h 2286001"/>
              <a:gd name="connsiteX1" fmla="*/ 1404664 w 2809328"/>
              <a:gd name="connsiteY1" fmla="*/ 0 h 2286001"/>
              <a:gd name="connsiteX2" fmla="*/ 2809328 w 2809328"/>
              <a:gd name="connsiteY2" fmla="*/ 1143001 h 2286001"/>
              <a:gd name="connsiteX3" fmla="*/ 1404664 w 2809328"/>
              <a:gd name="connsiteY3" fmla="*/ 2286002 h 2286001"/>
              <a:gd name="connsiteX4" fmla="*/ 0 w 2809328"/>
              <a:gd name="connsiteY4" fmla="*/ 2286001 h 2286001"/>
              <a:gd name="connsiteX5" fmla="*/ 0 w 2809328"/>
              <a:gd name="connsiteY5" fmla="*/ 0 h 2286001"/>
              <a:gd name="connsiteX0" fmla="*/ 3 w 2809331"/>
              <a:gd name="connsiteY0" fmla="*/ 0 h 2286002"/>
              <a:gd name="connsiteX1" fmla="*/ 1404667 w 2809331"/>
              <a:gd name="connsiteY1" fmla="*/ 0 h 2286002"/>
              <a:gd name="connsiteX2" fmla="*/ 2809331 w 2809331"/>
              <a:gd name="connsiteY2" fmla="*/ 1143001 h 2286002"/>
              <a:gd name="connsiteX3" fmla="*/ 1404667 w 2809331"/>
              <a:gd name="connsiteY3" fmla="*/ 2286002 h 2286002"/>
              <a:gd name="connsiteX4" fmla="*/ 0 w 2809331"/>
              <a:gd name="connsiteY4" fmla="*/ 2171704 h 2286002"/>
              <a:gd name="connsiteX5" fmla="*/ 3 w 2809331"/>
              <a:gd name="connsiteY5" fmla="*/ 0 h 2286002"/>
              <a:gd name="connsiteX0" fmla="*/ 3 w 2809331"/>
              <a:gd name="connsiteY0" fmla="*/ 0 h 2286002"/>
              <a:gd name="connsiteX1" fmla="*/ 1404667 w 2809331"/>
              <a:gd name="connsiteY1" fmla="*/ 0 h 2286002"/>
              <a:gd name="connsiteX2" fmla="*/ 2809331 w 2809331"/>
              <a:gd name="connsiteY2" fmla="*/ 1143001 h 2286002"/>
              <a:gd name="connsiteX3" fmla="*/ 1404667 w 2809331"/>
              <a:gd name="connsiteY3" fmla="*/ 2286002 h 2286002"/>
              <a:gd name="connsiteX4" fmla="*/ 0 w 2809331"/>
              <a:gd name="connsiteY4" fmla="*/ 2171704 h 2286002"/>
              <a:gd name="connsiteX5" fmla="*/ 3 w 2809331"/>
              <a:gd name="connsiteY5" fmla="*/ 0 h 2286002"/>
              <a:gd name="connsiteX0" fmla="*/ 3 w 2809332"/>
              <a:gd name="connsiteY0" fmla="*/ 0 h 2204090"/>
              <a:gd name="connsiteX1" fmla="*/ 1404667 w 2809332"/>
              <a:gd name="connsiteY1" fmla="*/ 0 h 2204090"/>
              <a:gd name="connsiteX2" fmla="*/ 2809331 w 2809332"/>
              <a:gd name="connsiteY2" fmla="*/ 1143001 h 2204090"/>
              <a:gd name="connsiteX3" fmla="*/ 1397049 w 2809332"/>
              <a:gd name="connsiteY3" fmla="*/ 2204090 h 2204090"/>
              <a:gd name="connsiteX4" fmla="*/ 0 w 2809332"/>
              <a:gd name="connsiteY4" fmla="*/ 2171704 h 2204090"/>
              <a:gd name="connsiteX5" fmla="*/ 3 w 2809332"/>
              <a:gd name="connsiteY5" fmla="*/ 0 h 2204090"/>
              <a:gd name="connsiteX0" fmla="*/ 3 w 2809331"/>
              <a:gd name="connsiteY0" fmla="*/ 0 h 2171704"/>
              <a:gd name="connsiteX1" fmla="*/ 1404667 w 2809331"/>
              <a:gd name="connsiteY1" fmla="*/ 0 h 2171704"/>
              <a:gd name="connsiteX2" fmla="*/ 2809331 w 2809331"/>
              <a:gd name="connsiteY2" fmla="*/ 1143001 h 2171704"/>
              <a:gd name="connsiteX3" fmla="*/ 1400859 w 2809331"/>
              <a:gd name="connsiteY3" fmla="*/ 2165990 h 2171704"/>
              <a:gd name="connsiteX4" fmla="*/ 0 w 2809331"/>
              <a:gd name="connsiteY4" fmla="*/ 2171704 h 2171704"/>
              <a:gd name="connsiteX5" fmla="*/ 3 w 2809331"/>
              <a:gd name="connsiteY5" fmla="*/ 0 h 2171704"/>
              <a:gd name="connsiteX0" fmla="*/ 3 w 2809331"/>
              <a:gd name="connsiteY0" fmla="*/ 0 h 2173135"/>
              <a:gd name="connsiteX1" fmla="*/ 1404667 w 2809331"/>
              <a:gd name="connsiteY1" fmla="*/ 0 h 2173135"/>
              <a:gd name="connsiteX2" fmla="*/ 2809331 w 2809331"/>
              <a:gd name="connsiteY2" fmla="*/ 1143001 h 2173135"/>
              <a:gd name="connsiteX3" fmla="*/ 1400859 w 2809331"/>
              <a:gd name="connsiteY3" fmla="*/ 2165990 h 2173135"/>
              <a:gd name="connsiteX4" fmla="*/ 0 w 2809331"/>
              <a:gd name="connsiteY4" fmla="*/ 2171704 h 2173135"/>
              <a:gd name="connsiteX5" fmla="*/ 3 w 2809331"/>
              <a:gd name="connsiteY5" fmla="*/ 0 h 2173135"/>
              <a:gd name="connsiteX0" fmla="*/ 3 w 2809331"/>
              <a:gd name="connsiteY0" fmla="*/ 0 h 2178735"/>
              <a:gd name="connsiteX1" fmla="*/ 1404667 w 2809331"/>
              <a:gd name="connsiteY1" fmla="*/ 0 h 2178735"/>
              <a:gd name="connsiteX2" fmla="*/ 2809331 w 2809331"/>
              <a:gd name="connsiteY2" fmla="*/ 1143001 h 2178735"/>
              <a:gd name="connsiteX3" fmla="*/ 1400859 w 2809331"/>
              <a:gd name="connsiteY3" fmla="*/ 2165990 h 2178735"/>
              <a:gd name="connsiteX4" fmla="*/ 0 w 2809331"/>
              <a:gd name="connsiteY4" fmla="*/ 2171704 h 2178735"/>
              <a:gd name="connsiteX5" fmla="*/ 3 w 2809331"/>
              <a:gd name="connsiteY5" fmla="*/ 0 h 2178735"/>
              <a:gd name="connsiteX0" fmla="*/ 3 w 2769326"/>
              <a:gd name="connsiteY0" fmla="*/ 0 h 2178414"/>
              <a:gd name="connsiteX1" fmla="*/ 1404667 w 2769326"/>
              <a:gd name="connsiteY1" fmla="*/ 0 h 2178414"/>
              <a:gd name="connsiteX2" fmla="*/ 2769326 w 2769326"/>
              <a:gd name="connsiteY2" fmla="*/ 1120141 h 2178414"/>
              <a:gd name="connsiteX3" fmla="*/ 1400859 w 2769326"/>
              <a:gd name="connsiteY3" fmla="*/ 2165990 h 2178414"/>
              <a:gd name="connsiteX4" fmla="*/ 0 w 2769326"/>
              <a:gd name="connsiteY4" fmla="*/ 2171704 h 2178414"/>
              <a:gd name="connsiteX5" fmla="*/ 3 w 2769326"/>
              <a:gd name="connsiteY5" fmla="*/ 0 h 2178414"/>
              <a:gd name="connsiteX0" fmla="*/ 3 w 2769453"/>
              <a:gd name="connsiteY0" fmla="*/ 0 h 2178414"/>
              <a:gd name="connsiteX1" fmla="*/ 1404667 w 2769453"/>
              <a:gd name="connsiteY1" fmla="*/ 0 h 2178414"/>
              <a:gd name="connsiteX2" fmla="*/ 2769326 w 2769453"/>
              <a:gd name="connsiteY2" fmla="*/ 1120141 h 2178414"/>
              <a:gd name="connsiteX3" fmla="*/ 1400859 w 2769453"/>
              <a:gd name="connsiteY3" fmla="*/ 2165990 h 2178414"/>
              <a:gd name="connsiteX4" fmla="*/ 0 w 2769453"/>
              <a:gd name="connsiteY4" fmla="*/ 2171704 h 2178414"/>
              <a:gd name="connsiteX5" fmla="*/ 3 w 2769453"/>
              <a:gd name="connsiteY5" fmla="*/ 0 h 2178414"/>
              <a:gd name="connsiteX0" fmla="*/ 3 w 2769326"/>
              <a:gd name="connsiteY0" fmla="*/ 0 h 2180973"/>
              <a:gd name="connsiteX1" fmla="*/ 1404667 w 2769326"/>
              <a:gd name="connsiteY1" fmla="*/ 0 h 2180973"/>
              <a:gd name="connsiteX2" fmla="*/ 2769326 w 2769326"/>
              <a:gd name="connsiteY2" fmla="*/ 1120141 h 2180973"/>
              <a:gd name="connsiteX3" fmla="*/ 1400859 w 2769326"/>
              <a:gd name="connsiteY3" fmla="*/ 2165990 h 2180973"/>
              <a:gd name="connsiteX4" fmla="*/ 0 w 2769326"/>
              <a:gd name="connsiteY4" fmla="*/ 2171704 h 2180973"/>
              <a:gd name="connsiteX5" fmla="*/ 3 w 2769326"/>
              <a:gd name="connsiteY5" fmla="*/ 0 h 2180973"/>
              <a:gd name="connsiteX0" fmla="*/ 3 w 2706460"/>
              <a:gd name="connsiteY0" fmla="*/ 0 h 2180292"/>
              <a:gd name="connsiteX1" fmla="*/ 1404667 w 2706460"/>
              <a:gd name="connsiteY1" fmla="*/ 0 h 2180292"/>
              <a:gd name="connsiteX2" fmla="*/ 2706460 w 2706460"/>
              <a:gd name="connsiteY2" fmla="*/ 1083949 h 2180292"/>
              <a:gd name="connsiteX3" fmla="*/ 1400859 w 2706460"/>
              <a:gd name="connsiteY3" fmla="*/ 2165990 h 2180292"/>
              <a:gd name="connsiteX4" fmla="*/ 0 w 2706460"/>
              <a:gd name="connsiteY4" fmla="*/ 2171704 h 2180292"/>
              <a:gd name="connsiteX5" fmla="*/ 3 w 2706460"/>
              <a:gd name="connsiteY5" fmla="*/ 0 h 2180292"/>
              <a:gd name="connsiteX0" fmla="*/ 3813 w 2706460"/>
              <a:gd name="connsiteY0" fmla="*/ 47625 h 2180292"/>
              <a:gd name="connsiteX1" fmla="*/ 1404667 w 2706460"/>
              <a:gd name="connsiteY1" fmla="*/ 0 h 2180292"/>
              <a:gd name="connsiteX2" fmla="*/ 2706460 w 2706460"/>
              <a:gd name="connsiteY2" fmla="*/ 1083949 h 2180292"/>
              <a:gd name="connsiteX3" fmla="*/ 1400859 w 2706460"/>
              <a:gd name="connsiteY3" fmla="*/ 2165990 h 2180292"/>
              <a:gd name="connsiteX4" fmla="*/ 0 w 2706460"/>
              <a:gd name="connsiteY4" fmla="*/ 2171704 h 2180292"/>
              <a:gd name="connsiteX5" fmla="*/ 3813 w 2706460"/>
              <a:gd name="connsiteY5" fmla="*/ 47625 h 2180292"/>
              <a:gd name="connsiteX0" fmla="*/ 3813 w 2706460"/>
              <a:gd name="connsiteY0" fmla="*/ 47625 h 2180292"/>
              <a:gd name="connsiteX1" fmla="*/ 1404667 w 2706460"/>
              <a:gd name="connsiteY1" fmla="*/ 0 h 2180292"/>
              <a:gd name="connsiteX2" fmla="*/ 2706460 w 2706460"/>
              <a:gd name="connsiteY2" fmla="*/ 1083949 h 2180292"/>
              <a:gd name="connsiteX3" fmla="*/ 1400859 w 2706460"/>
              <a:gd name="connsiteY3" fmla="*/ 2165990 h 2180292"/>
              <a:gd name="connsiteX4" fmla="*/ 0 w 2706460"/>
              <a:gd name="connsiteY4" fmla="*/ 2171704 h 2180292"/>
              <a:gd name="connsiteX5" fmla="*/ 3813 w 2706460"/>
              <a:gd name="connsiteY5" fmla="*/ 47625 h 2180292"/>
              <a:gd name="connsiteX0" fmla="*/ 3813 w 2712787"/>
              <a:gd name="connsiteY0" fmla="*/ 7620 h 2137850"/>
              <a:gd name="connsiteX1" fmla="*/ 1715182 w 2712787"/>
              <a:gd name="connsiteY1" fmla="*/ 0 h 2137850"/>
              <a:gd name="connsiteX2" fmla="*/ 2706460 w 2712787"/>
              <a:gd name="connsiteY2" fmla="*/ 1043944 h 2137850"/>
              <a:gd name="connsiteX3" fmla="*/ 1400859 w 2712787"/>
              <a:gd name="connsiteY3" fmla="*/ 2125985 h 2137850"/>
              <a:gd name="connsiteX4" fmla="*/ 0 w 2712787"/>
              <a:gd name="connsiteY4" fmla="*/ 2131699 h 2137850"/>
              <a:gd name="connsiteX5" fmla="*/ 3813 w 2712787"/>
              <a:gd name="connsiteY5" fmla="*/ 7620 h 2137850"/>
              <a:gd name="connsiteX0" fmla="*/ 3813 w 2712147"/>
              <a:gd name="connsiteY0" fmla="*/ 7620 h 2137850"/>
              <a:gd name="connsiteX1" fmla="*/ 1715182 w 2712147"/>
              <a:gd name="connsiteY1" fmla="*/ 0 h 2137850"/>
              <a:gd name="connsiteX2" fmla="*/ 2706460 w 2712147"/>
              <a:gd name="connsiteY2" fmla="*/ 1043944 h 2137850"/>
              <a:gd name="connsiteX3" fmla="*/ 1400859 w 2712147"/>
              <a:gd name="connsiteY3" fmla="*/ 2125985 h 2137850"/>
              <a:gd name="connsiteX4" fmla="*/ 0 w 2712147"/>
              <a:gd name="connsiteY4" fmla="*/ 2131699 h 2137850"/>
              <a:gd name="connsiteX5" fmla="*/ 3813 w 2712147"/>
              <a:gd name="connsiteY5" fmla="*/ 7620 h 2137850"/>
              <a:gd name="connsiteX0" fmla="*/ 3813 w 2715900"/>
              <a:gd name="connsiteY0" fmla="*/ 7620 h 2139381"/>
              <a:gd name="connsiteX1" fmla="*/ 1715182 w 2715900"/>
              <a:gd name="connsiteY1" fmla="*/ 0 h 2139381"/>
              <a:gd name="connsiteX2" fmla="*/ 2710269 w 2715900"/>
              <a:gd name="connsiteY2" fmla="*/ 1152532 h 2139381"/>
              <a:gd name="connsiteX3" fmla="*/ 1400859 w 2715900"/>
              <a:gd name="connsiteY3" fmla="*/ 2125985 h 2139381"/>
              <a:gd name="connsiteX4" fmla="*/ 0 w 2715900"/>
              <a:gd name="connsiteY4" fmla="*/ 2131699 h 2139381"/>
              <a:gd name="connsiteX5" fmla="*/ 3813 w 2715900"/>
              <a:gd name="connsiteY5" fmla="*/ 7620 h 2139381"/>
              <a:gd name="connsiteX0" fmla="*/ 3813 w 2714022"/>
              <a:gd name="connsiteY0" fmla="*/ 7620 h 2139321"/>
              <a:gd name="connsiteX1" fmla="*/ 1715182 w 2714022"/>
              <a:gd name="connsiteY1" fmla="*/ 0 h 2139321"/>
              <a:gd name="connsiteX2" fmla="*/ 2708363 w 2714022"/>
              <a:gd name="connsiteY2" fmla="*/ 1148725 h 2139321"/>
              <a:gd name="connsiteX3" fmla="*/ 1400859 w 2714022"/>
              <a:gd name="connsiteY3" fmla="*/ 2125985 h 2139321"/>
              <a:gd name="connsiteX4" fmla="*/ 0 w 2714022"/>
              <a:gd name="connsiteY4" fmla="*/ 2131699 h 2139321"/>
              <a:gd name="connsiteX5" fmla="*/ 3813 w 2714022"/>
              <a:gd name="connsiteY5" fmla="*/ 7620 h 2139321"/>
              <a:gd name="connsiteX0" fmla="*/ 3813 w 2718345"/>
              <a:gd name="connsiteY0" fmla="*/ 7620 h 2140953"/>
              <a:gd name="connsiteX1" fmla="*/ 1715182 w 2718345"/>
              <a:gd name="connsiteY1" fmla="*/ 0 h 2140953"/>
              <a:gd name="connsiteX2" fmla="*/ 2708363 w 2718345"/>
              <a:gd name="connsiteY2" fmla="*/ 1148725 h 2140953"/>
              <a:gd name="connsiteX3" fmla="*/ 1400859 w 2718345"/>
              <a:gd name="connsiteY3" fmla="*/ 2125985 h 2140953"/>
              <a:gd name="connsiteX4" fmla="*/ 0 w 2718345"/>
              <a:gd name="connsiteY4" fmla="*/ 2131699 h 2140953"/>
              <a:gd name="connsiteX5" fmla="*/ 3813 w 2718345"/>
              <a:gd name="connsiteY5" fmla="*/ 7620 h 2140953"/>
              <a:gd name="connsiteX0" fmla="*/ 3813 w 2714022"/>
              <a:gd name="connsiteY0" fmla="*/ 7620 h 2141201"/>
              <a:gd name="connsiteX1" fmla="*/ 1715182 w 2714022"/>
              <a:gd name="connsiteY1" fmla="*/ 0 h 2141201"/>
              <a:gd name="connsiteX2" fmla="*/ 2708363 w 2714022"/>
              <a:gd name="connsiteY2" fmla="*/ 1148725 h 2141201"/>
              <a:gd name="connsiteX3" fmla="*/ 1400859 w 2714022"/>
              <a:gd name="connsiteY3" fmla="*/ 2127890 h 2141201"/>
              <a:gd name="connsiteX4" fmla="*/ 0 w 2714022"/>
              <a:gd name="connsiteY4" fmla="*/ 2131699 h 2141201"/>
              <a:gd name="connsiteX5" fmla="*/ 3813 w 2714022"/>
              <a:gd name="connsiteY5" fmla="*/ 7620 h 2141201"/>
              <a:gd name="connsiteX0" fmla="*/ 3813 w 2714022"/>
              <a:gd name="connsiteY0" fmla="*/ 7620 h 2134190"/>
              <a:gd name="connsiteX1" fmla="*/ 1715182 w 2714022"/>
              <a:gd name="connsiteY1" fmla="*/ 0 h 2134190"/>
              <a:gd name="connsiteX2" fmla="*/ 2708363 w 2714022"/>
              <a:gd name="connsiteY2" fmla="*/ 1148725 h 2134190"/>
              <a:gd name="connsiteX3" fmla="*/ 1400859 w 2714022"/>
              <a:gd name="connsiteY3" fmla="*/ 2127890 h 2134190"/>
              <a:gd name="connsiteX4" fmla="*/ 0 w 2714022"/>
              <a:gd name="connsiteY4" fmla="*/ 2131699 h 2134190"/>
              <a:gd name="connsiteX5" fmla="*/ 3813 w 2714022"/>
              <a:gd name="connsiteY5" fmla="*/ 7620 h 2134190"/>
              <a:gd name="connsiteX0" fmla="*/ 3813 w 2719028"/>
              <a:gd name="connsiteY0" fmla="*/ 7620 h 2134190"/>
              <a:gd name="connsiteX1" fmla="*/ 1715182 w 2719028"/>
              <a:gd name="connsiteY1" fmla="*/ 0 h 2134190"/>
              <a:gd name="connsiteX2" fmla="*/ 2713443 w 2719028"/>
              <a:gd name="connsiteY2" fmla="*/ 1143645 h 2134190"/>
              <a:gd name="connsiteX3" fmla="*/ 1400859 w 2719028"/>
              <a:gd name="connsiteY3" fmla="*/ 2127890 h 2134190"/>
              <a:gd name="connsiteX4" fmla="*/ 0 w 2719028"/>
              <a:gd name="connsiteY4" fmla="*/ 2131699 h 2134190"/>
              <a:gd name="connsiteX5" fmla="*/ 3813 w 2719028"/>
              <a:gd name="connsiteY5" fmla="*/ 7620 h 2134190"/>
              <a:gd name="connsiteX0" fmla="*/ 3813 w 2765244"/>
              <a:gd name="connsiteY0" fmla="*/ 7620 h 2134190"/>
              <a:gd name="connsiteX1" fmla="*/ 1715182 w 2765244"/>
              <a:gd name="connsiteY1" fmla="*/ 0 h 2134190"/>
              <a:gd name="connsiteX2" fmla="*/ 2713443 w 2765244"/>
              <a:gd name="connsiteY2" fmla="*/ 1143645 h 2134190"/>
              <a:gd name="connsiteX3" fmla="*/ 1400859 w 2765244"/>
              <a:gd name="connsiteY3" fmla="*/ 2127890 h 2134190"/>
              <a:gd name="connsiteX4" fmla="*/ 0 w 2765244"/>
              <a:gd name="connsiteY4" fmla="*/ 2131699 h 2134190"/>
              <a:gd name="connsiteX5" fmla="*/ 3813 w 2765244"/>
              <a:gd name="connsiteY5" fmla="*/ 7620 h 2134190"/>
              <a:gd name="connsiteX0" fmla="*/ 3813 w 2776804"/>
              <a:gd name="connsiteY0" fmla="*/ 7620 h 2134190"/>
              <a:gd name="connsiteX1" fmla="*/ 1715182 w 2776804"/>
              <a:gd name="connsiteY1" fmla="*/ 0 h 2134190"/>
              <a:gd name="connsiteX2" fmla="*/ 2713443 w 2776804"/>
              <a:gd name="connsiteY2" fmla="*/ 1143645 h 2134190"/>
              <a:gd name="connsiteX3" fmla="*/ 1400859 w 2776804"/>
              <a:gd name="connsiteY3" fmla="*/ 2127890 h 2134190"/>
              <a:gd name="connsiteX4" fmla="*/ 0 w 2776804"/>
              <a:gd name="connsiteY4" fmla="*/ 2131699 h 2134190"/>
              <a:gd name="connsiteX5" fmla="*/ 3813 w 2776804"/>
              <a:gd name="connsiteY5" fmla="*/ 7620 h 2134190"/>
              <a:gd name="connsiteX0" fmla="*/ 3813 w 2713648"/>
              <a:gd name="connsiteY0" fmla="*/ 7620 h 2134190"/>
              <a:gd name="connsiteX1" fmla="*/ 1715182 w 2713648"/>
              <a:gd name="connsiteY1" fmla="*/ 0 h 2134190"/>
              <a:gd name="connsiteX2" fmla="*/ 2713443 w 2713648"/>
              <a:gd name="connsiteY2" fmla="*/ 1143645 h 2134190"/>
              <a:gd name="connsiteX3" fmla="*/ 1662479 w 2713648"/>
              <a:gd name="connsiteY3" fmla="*/ 2127890 h 2134190"/>
              <a:gd name="connsiteX4" fmla="*/ 0 w 2713648"/>
              <a:gd name="connsiteY4" fmla="*/ 2131699 h 2134190"/>
              <a:gd name="connsiteX5" fmla="*/ 3813 w 2713648"/>
              <a:gd name="connsiteY5" fmla="*/ 7620 h 2134190"/>
              <a:gd name="connsiteX0" fmla="*/ 3813 w 2713648"/>
              <a:gd name="connsiteY0" fmla="*/ 7620 h 2134190"/>
              <a:gd name="connsiteX1" fmla="*/ 1715182 w 2713648"/>
              <a:gd name="connsiteY1" fmla="*/ 0 h 2134190"/>
              <a:gd name="connsiteX2" fmla="*/ 2713443 w 2713648"/>
              <a:gd name="connsiteY2" fmla="*/ 1143645 h 2134190"/>
              <a:gd name="connsiteX3" fmla="*/ 1662479 w 2713648"/>
              <a:gd name="connsiteY3" fmla="*/ 2127890 h 2134190"/>
              <a:gd name="connsiteX4" fmla="*/ 0 w 2713648"/>
              <a:gd name="connsiteY4" fmla="*/ 2131699 h 2134190"/>
              <a:gd name="connsiteX5" fmla="*/ 3813 w 2713648"/>
              <a:gd name="connsiteY5" fmla="*/ 7620 h 2134190"/>
              <a:gd name="connsiteX0" fmla="*/ 3813 w 2721623"/>
              <a:gd name="connsiteY0" fmla="*/ 7620 h 2137742"/>
              <a:gd name="connsiteX1" fmla="*/ 1715182 w 2721623"/>
              <a:gd name="connsiteY1" fmla="*/ 0 h 2137742"/>
              <a:gd name="connsiteX2" fmla="*/ 2713443 w 2721623"/>
              <a:gd name="connsiteY2" fmla="*/ 1143645 h 2137742"/>
              <a:gd name="connsiteX3" fmla="*/ 1883459 w 2721623"/>
              <a:gd name="connsiteY3" fmla="*/ 2132970 h 2137742"/>
              <a:gd name="connsiteX4" fmla="*/ 0 w 2721623"/>
              <a:gd name="connsiteY4" fmla="*/ 2131699 h 2137742"/>
              <a:gd name="connsiteX5" fmla="*/ 3813 w 2721623"/>
              <a:gd name="connsiteY5" fmla="*/ 7620 h 2137742"/>
              <a:gd name="connsiteX0" fmla="*/ 3813 w 2716400"/>
              <a:gd name="connsiteY0" fmla="*/ 7620 h 2137742"/>
              <a:gd name="connsiteX1" fmla="*/ 1715182 w 2716400"/>
              <a:gd name="connsiteY1" fmla="*/ 0 h 2137742"/>
              <a:gd name="connsiteX2" fmla="*/ 2713443 w 2716400"/>
              <a:gd name="connsiteY2" fmla="*/ 1143645 h 2137742"/>
              <a:gd name="connsiteX3" fmla="*/ 1883459 w 2716400"/>
              <a:gd name="connsiteY3" fmla="*/ 2132970 h 2137742"/>
              <a:gd name="connsiteX4" fmla="*/ 0 w 2716400"/>
              <a:gd name="connsiteY4" fmla="*/ 2131699 h 2137742"/>
              <a:gd name="connsiteX5" fmla="*/ 3813 w 2716400"/>
              <a:gd name="connsiteY5" fmla="*/ 7620 h 2137742"/>
              <a:gd name="connsiteX0" fmla="*/ 3813 w 2715980"/>
              <a:gd name="connsiteY0" fmla="*/ 7620 h 2168530"/>
              <a:gd name="connsiteX1" fmla="*/ 1715182 w 2715980"/>
              <a:gd name="connsiteY1" fmla="*/ 0 h 2168530"/>
              <a:gd name="connsiteX2" fmla="*/ 2713443 w 2715980"/>
              <a:gd name="connsiteY2" fmla="*/ 1143645 h 2168530"/>
              <a:gd name="connsiteX3" fmla="*/ 1873299 w 2715980"/>
              <a:gd name="connsiteY3" fmla="*/ 2168530 h 2168530"/>
              <a:gd name="connsiteX4" fmla="*/ 0 w 2715980"/>
              <a:gd name="connsiteY4" fmla="*/ 2131699 h 2168530"/>
              <a:gd name="connsiteX5" fmla="*/ 3813 w 2715980"/>
              <a:gd name="connsiteY5" fmla="*/ 7620 h 2168530"/>
              <a:gd name="connsiteX0" fmla="*/ 3813 w 2713502"/>
              <a:gd name="connsiteY0" fmla="*/ 7620 h 2131699"/>
              <a:gd name="connsiteX1" fmla="*/ 1715182 w 2713502"/>
              <a:gd name="connsiteY1" fmla="*/ 0 h 2131699"/>
              <a:gd name="connsiteX2" fmla="*/ 2713443 w 2713502"/>
              <a:gd name="connsiteY2" fmla="*/ 1143645 h 2131699"/>
              <a:gd name="connsiteX3" fmla="*/ 1743759 w 2713502"/>
              <a:gd name="connsiteY3" fmla="*/ 2128525 h 2131699"/>
              <a:gd name="connsiteX4" fmla="*/ 0 w 2713502"/>
              <a:gd name="connsiteY4" fmla="*/ 2131699 h 2131699"/>
              <a:gd name="connsiteX5" fmla="*/ 3813 w 2713502"/>
              <a:gd name="connsiteY5" fmla="*/ 7620 h 2131699"/>
              <a:gd name="connsiteX0" fmla="*/ 3813 w 2713526"/>
              <a:gd name="connsiteY0" fmla="*/ 7620 h 2131699"/>
              <a:gd name="connsiteX1" fmla="*/ 1715182 w 2713526"/>
              <a:gd name="connsiteY1" fmla="*/ 0 h 2131699"/>
              <a:gd name="connsiteX2" fmla="*/ 2713443 w 2713526"/>
              <a:gd name="connsiteY2" fmla="*/ 1143645 h 2131699"/>
              <a:gd name="connsiteX3" fmla="*/ 1743759 w 2713526"/>
              <a:gd name="connsiteY3" fmla="*/ 2128525 h 2131699"/>
              <a:gd name="connsiteX4" fmla="*/ 0 w 2713526"/>
              <a:gd name="connsiteY4" fmla="*/ 2131699 h 2131699"/>
              <a:gd name="connsiteX5" fmla="*/ 3813 w 2713526"/>
              <a:gd name="connsiteY5" fmla="*/ 7620 h 2131699"/>
              <a:gd name="connsiteX0" fmla="*/ 3813 w 2707812"/>
              <a:gd name="connsiteY0" fmla="*/ 7620 h 2131699"/>
              <a:gd name="connsiteX1" fmla="*/ 1715182 w 2707812"/>
              <a:gd name="connsiteY1" fmla="*/ 0 h 2131699"/>
              <a:gd name="connsiteX2" fmla="*/ 2707727 w 2707812"/>
              <a:gd name="connsiteY2" fmla="*/ 987438 h 2131699"/>
              <a:gd name="connsiteX3" fmla="*/ 1743759 w 2707812"/>
              <a:gd name="connsiteY3" fmla="*/ 2128525 h 2131699"/>
              <a:gd name="connsiteX4" fmla="*/ 0 w 2707812"/>
              <a:gd name="connsiteY4" fmla="*/ 2131699 h 2131699"/>
              <a:gd name="connsiteX5" fmla="*/ 3813 w 2707812"/>
              <a:gd name="connsiteY5" fmla="*/ 7620 h 2131699"/>
              <a:gd name="connsiteX0" fmla="*/ 3813 w 2711248"/>
              <a:gd name="connsiteY0" fmla="*/ 7620 h 2131699"/>
              <a:gd name="connsiteX1" fmla="*/ 1715182 w 2711248"/>
              <a:gd name="connsiteY1" fmla="*/ 0 h 2131699"/>
              <a:gd name="connsiteX2" fmla="*/ 2707727 w 2711248"/>
              <a:gd name="connsiteY2" fmla="*/ 987438 h 2131699"/>
              <a:gd name="connsiteX3" fmla="*/ 1743759 w 2711248"/>
              <a:gd name="connsiteY3" fmla="*/ 2128525 h 2131699"/>
              <a:gd name="connsiteX4" fmla="*/ 0 w 2711248"/>
              <a:gd name="connsiteY4" fmla="*/ 2131699 h 2131699"/>
              <a:gd name="connsiteX5" fmla="*/ 3813 w 2711248"/>
              <a:gd name="connsiteY5" fmla="*/ 7620 h 2131699"/>
              <a:gd name="connsiteX0" fmla="*/ 420289 w 2711248"/>
              <a:gd name="connsiteY0" fmla="*/ 363918 h 2131699"/>
              <a:gd name="connsiteX1" fmla="*/ 1715182 w 2711248"/>
              <a:gd name="connsiteY1" fmla="*/ 0 h 2131699"/>
              <a:gd name="connsiteX2" fmla="*/ 2707727 w 2711248"/>
              <a:gd name="connsiteY2" fmla="*/ 987438 h 2131699"/>
              <a:gd name="connsiteX3" fmla="*/ 1743759 w 2711248"/>
              <a:gd name="connsiteY3" fmla="*/ 2128525 h 2131699"/>
              <a:gd name="connsiteX4" fmla="*/ 0 w 2711248"/>
              <a:gd name="connsiteY4" fmla="*/ 2131699 h 2131699"/>
              <a:gd name="connsiteX5" fmla="*/ 420289 w 2711248"/>
              <a:gd name="connsiteY5" fmla="*/ 363918 h 2131699"/>
              <a:gd name="connsiteX0" fmla="*/ 420289 w 2711248"/>
              <a:gd name="connsiteY0" fmla="*/ 363918 h 2131699"/>
              <a:gd name="connsiteX1" fmla="*/ 1715182 w 2711248"/>
              <a:gd name="connsiteY1" fmla="*/ 0 h 2131699"/>
              <a:gd name="connsiteX2" fmla="*/ 2707727 w 2711248"/>
              <a:gd name="connsiteY2" fmla="*/ 987438 h 2131699"/>
              <a:gd name="connsiteX3" fmla="*/ 1743759 w 2711248"/>
              <a:gd name="connsiteY3" fmla="*/ 2128525 h 2131699"/>
              <a:gd name="connsiteX4" fmla="*/ 0 w 2711248"/>
              <a:gd name="connsiteY4" fmla="*/ 2131699 h 2131699"/>
              <a:gd name="connsiteX5" fmla="*/ 420289 w 2711248"/>
              <a:gd name="connsiteY5" fmla="*/ 363918 h 2131699"/>
              <a:gd name="connsiteX0" fmla="*/ 221687 w 2512646"/>
              <a:gd name="connsiteY0" fmla="*/ 363918 h 2128525"/>
              <a:gd name="connsiteX1" fmla="*/ 1516580 w 2512646"/>
              <a:gd name="connsiteY1" fmla="*/ 0 h 2128525"/>
              <a:gd name="connsiteX2" fmla="*/ 2509125 w 2512646"/>
              <a:gd name="connsiteY2" fmla="*/ 987438 h 2128525"/>
              <a:gd name="connsiteX3" fmla="*/ 1545157 w 2512646"/>
              <a:gd name="connsiteY3" fmla="*/ 2128525 h 2128525"/>
              <a:gd name="connsiteX4" fmla="*/ 1137 w 2512646"/>
              <a:gd name="connsiteY4" fmla="*/ 2127131 h 2128525"/>
              <a:gd name="connsiteX5" fmla="*/ 221687 w 2512646"/>
              <a:gd name="connsiteY5" fmla="*/ 363918 h 2128525"/>
              <a:gd name="connsiteX0" fmla="*/ 207078 w 2515036"/>
              <a:gd name="connsiteY0" fmla="*/ 39595 h 2128525"/>
              <a:gd name="connsiteX1" fmla="*/ 1518970 w 2515036"/>
              <a:gd name="connsiteY1" fmla="*/ 0 h 2128525"/>
              <a:gd name="connsiteX2" fmla="*/ 2511515 w 2515036"/>
              <a:gd name="connsiteY2" fmla="*/ 987438 h 2128525"/>
              <a:gd name="connsiteX3" fmla="*/ 1547547 w 2515036"/>
              <a:gd name="connsiteY3" fmla="*/ 2128525 h 2128525"/>
              <a:gd name="connsiteX4" fmla="*/ 3527 w 2515036"/>
              <a:gd name="connsiteY4" fmla="*/ 2127131 h 2128525"/>
              <a:gd name="connsiteX5" fmla="*/ 207078 w 2515036"/>
              <a:gd name="connsiteY5" fmla="*/ 39595 h 2128525"/>
              <a:gd name="connsiteX0" fmla="*/ 207078 w 2511554"/>
              <a:gd name="connsiteY0" fmla="*/ 39595 h 2128525"/>
              <a:gd name="connsiteX1" fmla="*/ 1518970 w 2511554"/>
              <a:gd name="connsiteY1" fmla="*/ 0 h 2128525"/>
              <a:gd name="connsiteX2" fmla="*/ 2511515 w 2511554"/>
              <a:gd name="connsiteY2" fmla="*/ 987438 h 2128525"/>
              <a:gd name="connsiteX3" fmla="*/ 1496550 w 2511554"/>
              <a:gd name="connsiteY3" fmla="*/ 2128525 h 2128525"/>
              <a:gd name="connsiteX4" fmla="*/ 3527 w 2511554"/>
              <a:gd name="connsiteY4" fmla="*/ 2127131 h 2128525"/>
              <a:gd name="connsiteX5" fmla="*/ 207078 w 2511554"/>
              <a:gd name="connsiteY5" fmla="*/ 39595 h 2128525"/>
              <a:gd name="connsiteX0" fmla="*/ 187841 w 2517815"/>
              <a:gd name="connsiteY0" fmla="*/ 418733 h 2128525"/>
              <a:gd name="connsiteX1" fmla="*/ 1525231 w 2517815"/>
              <a:gd name="connsiteY1" fmla="*/ 0 h 2128525"/>
              <a:gd name="connsiteX2" fmla="*/ 2517776 w 2517815"/>
              <a:gd name="connsiteY2" fmla="*/ 987438 h 2128525"/>
              <a:gd name="connsiteX3" fmla="*/ 1502811 w 2517815"/>
              <a:gd name="connsiteY3" fmla="*/ 2128525 h 2128525"/>
              <a:gd name="connsiteX4" fmla="*/ 9788 w 2517815"/>
              <a:gd name="connsiteY4" fmla="*/ 2127131 h 2128525"/>
              <a:gd name="connsiteX5" fmla="*/ 187841 w 2517815"/>
              <a:gd name="connsiteY5" fmla="*/ 418733 h 2128525"/>
              <a:gd name="connsiteX0" fmla="*/ 187841 w 2517815"/>
              <a:gd name="connsiteY0" fmla="*/ 418733 h 2128525"/>
              <a:gd name="connsiteX1" fmla="*/ 1525231 w 2517815"/>
              <a:gd name="connsiteY1" fmla="*/ 0 h 2128525"/>
              <a:gd name="connsiteX2" fmla="*/ 2517776 w 2517815"/>
              <a:gd name="connsiteY2" fmla="*/ 987438 h 2128525"/>
              <a:gd name="connsiteX3" fmla="*/ 1502811 w 2517815"/>
              <a:gd name="connsiteY3" fmla="*/ 2128525 h 2128525"/>
              <a:gd name="connsiteX4" fmla="*/ 9788 w 2517815"/>
              <a:gd name="connsiteY4" fmla="*/ 2127131 h 2128525"/>
              <a:gd name="connsiteX5" fmla="*/ 187841 w 2517815"/>
              <a:gd name="connsiteY5" fmla="*/ 418733 h 2128525"/>
              <a:gd name="connsiteX0" fmla="*/ 184213 w 2519499"/>
              <a:gd name="connsiteY0" fmla="*/ 417306 h 2128525"/>
              <a:gd name="connsiteX1" fmla="*/ 1526915 w 2519499"/>
              <a:gd name="connsiteY1" fmla="*/ 0 h 2128525"/>
              <a:gd name="connsiteX2" fmla="*/ 2519460 w 2519499"/>
              <a:gd name="connsiteY2" fmla="*/ 987438 h 2128525"/>
              <a:gd name="connsiteX3" fmla="*/ 1504495 w 2519499"/>
              <a:gd name="connsiteY3" fmla="*/ 2128525 h 2128525"/>
              <a:gd name="connsiteX4" fmla="*/ 11472 w 2519499"/>
              <a:gd name="connsiteY4" fmla="*/ 2127131 h 2128525"/>
              <a:gd name="connsiteX5" fmla="*/ 184213 w 2519499"/>
              <a:gd name="connsiteY5" fmla="*/ 417306 h 2128525"/>
              <a:gd name="connsiteX0" fmla="*/ 184213 w 2519499"/>
              <a:gd name="connsiteY0" fmla="*/ 417306 h 2128525"/>
              <a:gd name="connsiteX1" fmla="*/ 1526915 w 2519499"/>
              <a:gd name="connsiteY1" fmla="*/ 0 h 2128525"/>
              <a:gd name="connsiteX2" fmla="*/ 2519460 w 2519499"/>
              <a:gd name="connsiteY2" fmla="*/ 987438 h 2128525"/>
              <a:gd name="connsiteX3" fmla="*/ 1504495 w 2519499"/>
              <a:gd name="connsiteY3" fmla="*/ 2128525 h 2128525"/>
              <a:gd name="connsiteX4" fmla="*/ 11472 w 2519499"/>
              <a:gd name="connsiteY4" fmla="*/ 2127131 h 2128525"/>
              <a:gd name="connsiteX5" fmla="*/ 184213 w 2519499"/>
              <a:gd name="connsiteY5" fmla="*/ 417306 h 2128525"/>
              <a:gd name="connsiteX0" fmla="*/ 184213 w 2519747"/>
              <a:gd name="connsiteY0" fmla="*/ 327562 h 2038781"/>
              <a:gd name="connsiteX1" fmla="*/ 1444576 w 2519747"/>
              <a:gd name="connsiteY1" fmla="*/ 17317 h 2038781"/>
              <a:gd name="connsiteX2" fmla="*/ 2519460 w 2519747"/>
              <a:gd name="connsiteY2" fmla="*/ 897694 h 2038781"/>
              <a:gd name="connsiteX3" fmla="*/ 1504495 w 2519747"/>
              <a:gd name="connsiteY3" fmla="*/ 2038781 h 2038781"/>
              <a:gd name="connsiteX4" fmla="*/ 11472 w 2519747"/>
              <a:gd name="connsiteY4" fmla="*/ 2037387 h 2038781"/>
              <a:gd name="connsiteX5" fmla="*/ 184213 w 2519747"/>
              <a:gd name="connsiteY5" fmla="*/ 327562 h 2038781"/>
              <a:gd name="connsiteX0" fmla="*/ 184213 w 2519747"/>
              <a:gd name="connsiteY0" fmla="*/ 326308 h 2037527"/>
              <a:gd name="connsiteX1" fmla="*/ 1444576 w 2519747"/>
              <a:gd name="connsiteY1" fmla="*/ 16063 h 2037527"/>
              <a:gd name="connsiteX2" fmla="*/ 2519460 w 2519747"/>
              <a:gd name="connsiteY2" fmla="*/ 896440 h 2037527"/>
              <a:gd name="connsiteX3" fmla="*/ 1504495 w 2519747"/>
              <a:gd name="connsiteY3" fmla="*/ 2037527 h 2037527"/>
              <a:gd name="connsiteX4" fmla="*/ 11472 w 2519747"/>
              <a:gd name="connsiteY4" fmla="*/ 2036133 h 2037527"/>
              <a:gd name="connsiteX5" fmla="*/ 184213 w 2519747"/>
              <a:gd name="connsiteY5" fmla="*/ 326308 h 2037527"/>
              <a:gd name="connsiteX0" fmla="*/ 184213 w 2519747"/>
              <a:gd name="connsiteY0" fmla="*/ 325054 h 2036273"/>
              <a:gd name="connsiteX1" fmla="*/ 1444576 w 2519747"/>
              <a:gd name="connsiteY1" fmla="*/ 14809 h 2036273"/>
              <a:gd name="connsiteX2" fmla="*/ 2519460 w 2519747"/>
              <a:gd name="connsiteY2" fmla="*/ 895186 h 2036273"/>
              <a:gd name="connsiteX3" fmla="*/ 1504495 w 2519747"/>
              <a:gd name="connsiteY3" fmla="*/ 2036273 h 2036273"/>
              <a:gd name="connsiteX4" fmla="*/ 11472 w 2519747"/>
              <a:gd name="connsiteY4" fmla="*/ 2034879 h 2036273"/>
              <a:gd name="connsiteX5" fmla="*/ 184213 w 2519747"/>
              <a:gd name="connsiteY5" fmla="*/ 325054 h 2036273"/>
              <a:gd name="connsiteX0" fmla="*/ 184213 w 2519747"/>
              <a:gd name="connsiteY0" fmla="*/ 325054 h 2036273"/>
              <a:gd name="connsiteX1" fmla="*/ 1444576 w 2519747"/>
              <a:gd name="connsiteY1" fmla="*/ 14809 h 2036273"/>
              <a:gd name="connsiteX2" fmla="*/ 2519460 w 2519747"/>
              <a:gd name="connsiteY2" fmla="*/ 895186 h 2036273"/>
              <a:gd name="connsiteX3" fmla="*/ 1504495 w 2519747"/>
              <a:gd name="connsiteY3" fmla="*/ 2036273 h 2036273"/>
              <a:gd name="connsiteX4" fmla="*/ 11472 w 2519747"/>
              <a:gd name="connsiteY4" fmla="*/ 2034879 h 2036273"/>
              <a:gd name="connsiteX5" fmla="*/ 184213 w 2519747"/>
              <a:gd name="connsiteY5" fmla="*/ 325054 h 2036273"/>
              <a:gd name="connsiteX0" fmla="*/ 184213 w 1850498"/>
              <a:gd name="connsiteY0" fmla="*/ 325054 h 2036273"/>
              <a:gd name="connsiteX1" fmla="*/ 1444576 w 1850498"/>
              <a:gd name="connsiteY1" fmla="*/ 14809 h 2036273"/>
              <a:gd name="connsiteX2" fmla="*/ 1499518 w 1850498"/>
              <a:gd name="connsiteY2" fmla="*/ 1036030 h 2036273"/>
              <a:gd name="connsiteX3" fmla="*/ 1504495 w 1850498"/>
              <a:gd name="connsiteY3" fmla="*/ 2036273 h 2036273"/>
              <a:gd name="connsiteX4" fmla="*/ 11472 w 1850498"/>
              <a:gd name="connsiteY4" fmla="*/ 2034879 h 2036273"/>
              <a:gd name="connsiteX5" fmla="*/ 184213 w 1850498"/>
              <a:gd name="connsiteY5" fmla="*/ 325054 h 2036273"/>
              <a:gd name="connsiteX0" fmla="*/ 184213 w 1848708"/>
              <a:gd name="connsiteY0" fmla="*/ 325054 h 2036273"/>
              <a:gd name="connsiteX1" fmla="*/ 1444576 w 1848708"/>
              <a:gd name="connsiteY1" fmla="*/ 14809 h 2036273"/>
              <a:gd name="connsiteX2" fmla="*/ 1492942 w 1848708"/>
              <a:gd name="connsiteY2" fmla="*/ 731509 h 2036273"/>
              <a:gd name="connsiteX3" fmla="*/ 1499518 w 1848708"/>
              <a:gd name="connsiteY3" fmla="*/ 1036030 h 2036273"/>
              <a:gd name="connsiteX4" fmla="*/ 1504495 w 1848708"/>
              <a:gd name="connsiteY4" fmla="*/ 2036273 h 2036273"/>
              <a:gd name="connsiteX5" fmla="*/ 11472 w 1848708"/>
              <a:gd name="connsiteY5" fmla="*/ 2034879 h 2036273"/>
              <a:gd name="connsiteX6" fmla="*/ 184213 w 1848708"/>
              <a:gd name="connsiteY6" fmla="*/ 325054 h 2036273"/>
              <a:gd name="connsiteX0" fmla="*/ 184213 w 1638337"/>
              <a:gd name="connsiteY0" fmla="*/ 325054 h 2036273"/>
              <a:gd name="connsiteX1" fmla="*/ 1444576 w 1638337"/>
              <a:gd name="connsiteY1" fmla="*/ 14809 h 2036273"/>
              <a:gd name="connsiteX2" fmla="*/ 1492942 w 1638337"/>
              <a:gd name="connsiteY2" fmla="*/ 731509 h 2036273"/>
              <a:gd name="connsiteX3" fmla="*/ 1499518 w 1638337"/>
              <a:gd name="connsiteY3" fmla="*/ 1036030 h 2036273"/>
              <a:gd name="connsiteX4" fmla="*/ 1496483 w 1638337"/>
              <a:gd name="connsiteY4" fmla="*/ 1755486 h 2036273"/>
              <a:gd name="connsiteX5" fmla="*/ 1504495 w 1638337"/>
              <a:gd name="connsiteY5" fmla="*/ 2036273 h 2036273"/>
              <a:gd name="connsiteX6" fmla="*/ 11472 w 1638337"/>
              <a:gd name="connsiteY6" fmla="*/ 2034879 h 2036273"/>
              <a:gd name="connsiteX7" fmla="*/ 184213 w 1638337"/>
              <a:gd name="connsiteY7" fmla="*/ 325054 h 2036273"/>
              <a:gd name="connsiteX0" fmla="*/ 184213 w 1616631"/>
              <a:gd name="connsiteY0" fmla="*/ 325054 h 2036273"/>
              <a:gd name="connsiteX1" fmla="*/ 1444576 w 1616631"/>
              <a:gd name="connsiteY1" fmla="*/ 14809 h 2036273"/>
              <a:gd name="connsiteX2" fmla="*/ 1492942 w 1616631"/>
              <a:gd name="connsiteY2" fmla="*/ 731509 h 2036273"/>
              <a:gd name="connsiteX3" fmla="*/ 1499518 w 1616631"/>
              <a:gd name="connsiteY3" fmla="*/ 1036030 h 2036273"/>
              <a:gd name="connsiteX4" fmla="*/ 1496483 w 1616631"/>
              <a:gd name="connsiteY4" fmla="*/ 1755486 h 2036273"/>
              <a:gd name="connsiteX5" fmla="*/ 1468595 w 1616631"/>
              <a:gd name="connsiteY5" fmla="*/ 1894427 h 2036273"/>
              <a:gd name="connsiteX6" fmla="*/ 1504495 w 1616631"/>
              <a:gd name="connsiteY6" fmla="*/ 2036273 h 2036273"/>
              <a:gd name="connsiteX7" fmla="*/ 11472 w 1616631"/>
              <a:gd name="connsiteY7" fmla="*/ 2034879 h 2036273"/>
              <a:gd name="connsiteX8" fmla="*/ 184213 w 1616631"/>
              <a:gd name="connsiteY8" fmla="*/ 325054 h 2036273"/>
              <a:gd name="connsiteX0" fmla="*/ 184213 w 1616631"/>
              <a:gd name="connsiteY0" fmla="*/ 325054 h 2036273"/>
              <a:gd name="connsiteX1" fmla="*/ 1444576 w 1616631"/>
              <a:gd name="connsiteY1" fmla="*/ 14809 h 2036273"/>
              <a:gd name="connsiteX2" fmla="*/ 1492942 w 1616631"/>
              <a:gd name="connsiteY2" fmla="*/ 731509 h 2036273"/>
              <a:gd name="connsiteX3" fmla="*/ 1499518 w 1616631"/>
              <a:gd name="connsiteY3" fmla="*/ 1036030 h 2036273"/>
              <a:gd name="connsiteX4" fmla="*/ 1515076 w 1616631"/>
              <a:gd name="connsiteY4" fmla="*/ 1775470 h 2036273"/>
              <a:gd name="connsiteX5" fmla="*/ 1468595 w 1616631"/>
              <a:gd name="connsiteY5" fmla="*/ 1894427 h 2036273"/>
              <a:gd name="connsiteX6" fmla="*/ 1504495 w 1616631"/>
              <a:gd name="connsiteY6" fmla="*/ 2036273 h 2036273"/>
              <a:gd name="connsiteX7" fmla="*/ 11472 w 1616631"/>
              <a:gd name="connsiteY7" fmla="*/ 2034879 h 2036273"/>
              <a:gd name="connsiteX8" fmla="*/ 184213 w 1616631"/>
              <a:gd name="connsiteY8" fmla="*/ 325054 h 2036273"/>
              <a:gd name="connsiteX0" fmla="*/ 184213 w 1615854"/>
              <a:gd name="connsiteY0" fmla="*/ 325054 h 2036273"/>
              <a:gd name="connsiteX1" fmla="*/ 1444576 w 1615854"/>
              <a:gd name="connsiteY1" fmla="*/ 14809 h 2036273"/>
              <a:gd name="connsiteX2" fmla="*/ 1492942 w 1615854"/>
              <a:gd name="connsiteY2" fmla="*/ 731509 h 2036273"/>
              <a:gd name="connsiteX3" fmla="*/ 1499518 w 1615854"/>
              <a:gd name="connsiteY3" fmla="*/ 1036030 h 2036273"/>
              <a:gd name="connsiteX4" fmla="*/ 1515076 w 1615854"/>
              <a:gd name="connsiteY4" fmla="*/ 1775470 h 2036273"/>
              <a:gd name="connsiteX5" fmla="*/ 1499140 w 1615854"/>
              <a:gd name="connsiteY5" fmla="*/ 1837328 h 2036273"/>
              <a:gd name="connsiteX6" fmla="*/ 1468595 w 1615854"/>
              <a:gd name="connsiteY6" fmla="*/ 1894427 h 2036273"/>
              <a:gd name="connsiteX7" fmla="*/ 1504495 w 1615854"/>
              <a:gd name="connsiteY7" fmla="*/ 2036273 h 2036273"/>
              <a:gd name="connsiteX8" fmla="*/ 11472 w 1615854"/>
              <a:gd name="connsiteY8" fmla="*/ 2034879 h 2036273"/>
              <a:gd name="connsiteX9" fmla="*/ 184213 w 1615854"/>
              <a:gd name="connsiteY9" fmla="*/ 325054 h 2036273"/>
              <a:gd name="connsiteX0" fmla="*/ 184213 w 1615854"/>
              <a:gd name="connsiteY0" fmla="*/ 325054 h 2036273"/>
              <a:gd name="connsiteX1" fmla="*/ 1444576 w 1615854"/>
              <a:gd name="connsiteY1" fmla="*/ 14809 h 2036273"/>
              <a:gd name="connsiteX2" fmla="*/ 1492942 w 1615854"/>
              <a:gd name="connsiteY2" fmla="*/ 731509 h 2036273"/>
              <a:gd name="connsiteX3" fmla="*/ 1499518 w 1615854"/>
              <a:gd name="connsiteY3" fmla="*/ 1036030 h 2036273"/>
              <a:gd name="connsiteX4" fmla="*/ 1507108 w 1615854"/>
              <a:gd name="connsiteY4" fmla="*/ 1778325 h 2036273"/>
              <a:gd name="connsiteX5" fmla="*/ 1499140 w 1615854"/>
              <a:gd name="connsiteY5" fmla="*/ 1837328 h 2036273"/>
              <a:gd name="connsiteX6" fmla="*/ 1468595 w 1615854"/>
              <a:gd name="connsiteY6" fmla="*/ 1894427 h 2036273"/>
              <a:gd name="connsiteX7" fmla="*/ 1504495 w 1615854"/>
              <a:gd name="connsiteY7" fmla="*/ 2036273 h 2036273"/>
              <a:gd name="connsiteX8" fmla="*/ 11472 w 1615854"/>
              <a:gd name="connsiteY8" fmla="*/ 2034879 h 2036273"/>
              <a:gd name="connsiteX9" fmla="*/ 184213 w 1615854"/>
              <a:gd name="connsiteY9" fmla="*/ 325054 h 2036273"/>
              <a:gd name="connsiteX0" fmla="*/ 184213 w 1615854"/>
              <a:gd name="connsiteY0" fmla="*/ 325054 h 2036273"/>
              <a:gd name="connsiteX1" fmla="*/ 1444576 w 1615854"/>
              <a:gd name="connsiteY1" fmla="*/ 14809 h 2036273"/>
              <a:gd name="connsiteX2" fmla="*/ 1492942 w 1615854"/>
              <a:gd name="connsiteY2" fmla="*/ 731509 h 2036273"/>
              <a:gd name="connsiteX3" fmla="*/ 1499518 w 1615854"/>
              <a:gd name="connsiteY3" fmla="*/ 1036030 h 2036273"/>
              <a:gd name="connsiteX4" fmla="*/ 1500468 w 1615854"/>
              <a:gd name="connsiteY4" fmla="*/ 1482838 h 2036273"/>
              <a:gd name="connsiteX5" fmla="*/ 1499140 w 1615854"/>
              <a:gd name="connsiteY5" fmla="*/ 1837328 h 2036273"/>
              <a:gd name="connsiteX6" fmla="*/ 1468595 w 1615854"/>
              <a:gd name="connsiteY6" fmla="*/ 1894427 h 2036273"/>
              <a:gd name="connsiteX7" fmla="*/ 1504495 w 1615854"/>
              <a:gd name="connsiteY7" fmla="*/ 2036273 h 2036273"/>
              <a:gd name="connsiteX8" fmla="*/ 11472 w 1615854"/>
              <a:gd name="connsiteY8" fmla="*/ 2034879 h 2036273"/>
              <a:gd name="connsiteX9" fmla="*/ 184213 w 1615854"/>
              <a:gd name="connsiteY9" fmla="*/ 325054 h 2036273"/>
              <a:gd name="connsiteX0" fmla="*/ 184213 w 1615854"/>
              <a:gd name="connsiteY0" fmla="*/ 325054 h 2036273"/>
              <a:gd name="connsiteX1" fmla="*/ 1444576 w 1615854"/>
              <a:gd name="connsiteY1" fmla="*/ 14809 h 2036273"/>
              <a:gd name="connsiteX2" fmla="*/ 1492942 w 1615854"/>
              <a:gd name="connsiteY2" fmla="*/ 731509 h 2036273"/>
              <a:gd name="connsiteX3" fmla="*/ 1499518 w 1615854"/>
              <a:gd name="connsiteY3" fmla="*/ 1036030 h 2036273"/>
              <a:gd name="connsiteX4" fmla="*/ 1500468 w 1615854"/>
              <a:gd name="connsiteY4" fmla="*/ 1482838 h 2036273"/>
              <a:gd name="connsiteX5" fmla="*/ 1499140 w 1615854"/>
              <a:gd name="connsiteY5" fmla="*/ 1837328 h 2036273"/>
              <a:gd name="connsiteX6" fmla="*/ 1468595 w 1615854"/>
              <a:gd name="connsiteY6" fmla="*/ 1894427 h 2036273"/>
              <a:gd name="connsiteX7" fmla="*/ 1504495 w 1615854"/>
              <a:gd name="connsiteY7" fmla="*/ 2036273 h 2036273"/>
              <a:gd name="connsiteX8" fmla="*/ 11472 w 1615854"/>
              <a:gd name="connsiteY8" fmla="*/ 2034879 h 2036273"/>
              <a:gd name="connsiteX9" fmla="*/ 184213 w 1615854"/>
              <a:gd name="connsiteY9" fmla="*/ 325054 h 2036273"/>
              <a:gd name="connsiteX0" fmla="*/ 184213 w 1622740"/>
              <a:gd name="connsiteY0" fmla="*/ 325054 h 2036273"/>
              <a:gd name="connsiteX1" fmla="*/ 1444576 w 1622740"/>
              <a:gd name="connsiteY1" fmla="*/ 14809 h 2036273"/>
              <a:gd name="connsiteX2" fmla="*/ 1492942 w 1622740"/>
              <a:gd name="connsiteY2" fmla="*/ 731509 h 2036273"/>
              <a:gd name="connsiteX3" fmla="*/ 1499518 w 1622740"/>
              <a:gd name="connsiteY3" fmla="*/ 1036030 h 2036273"/>
              <a:gd name="connsiteX4" fmla="*/ 1500468 w 1622740"/>
              <a:gd name="connsiteY4" fmla="*/ 1482838 h 2036273"/>
              <a:gd name="connsiteX5" fmla="*/ 1499140 w 1622740"/>
              <a:gd name="connsiteY5" fmla="*/ 1837328 h 2036273"/>
              <a:gd name="connsiteX6" fmla="*/ 1497812 w 1622740"/>
              <a:gd name="connsiteY6" fmla="*/ 1918694 h 2036273"/>
              <a:gd name="connsiteX7" fmla="*/ 1504495 w 1622740"/>
              <a:gd name="connsiteY7" fmla="*/ 2036273 h 2036273"/>
              <a:gd name="connsiteX8" fmla="*/ 11472 w 1622740"/>
              <a:gd name="connsiteY8" fmla="*/ 2034879 h 2036273"/>
              <a:gd name="connsiteX9" fmla="*/ 184213 w 1622740"/>
              <a:gd name="connsiteY9" fmla="*/ 325054 h 2036273"/>
              <a:gd name="connsiteX0" fmla="*/ 184213 w 1622740"/>
              <a:gd name="connsiteY0" fmla="*/ 325054 h 2036273"/>
              <a:gd name="connsiteX1" fmla="*/ 1444576 w 1622740"/>
              <a:gd name="connsiteY1" fmla="*/ 14809 h 2036273"/>
              <a:gd name="connsiteX2" fmla="*/ 1492942 w 1622740"/>
              <a:gd name="connsiteY2" fmla="*/ 731509 h 2036273"/>
              <a:gd name="connsiteX3" fmla="*/ 1499518 w 1622740"/>
              <a:gd name="connsiteY3" fmla="*/ 1036030 h 2036273"/>
              <a:gd name="connsiteX4" fmla="*/ 1500468 w 1622740"/>
              <a:gd name="connsiteY4" fmla="*/ 1482838 h 2036273"/>
              <a:gd name="connsiteX5" fmla="*/ 1499140 w 1622740"/>
              <a:gd name="connsiteY5" fmla="*/ 1837328 h 2036273"/>
              <a:gd name="connsiteX6" fmla="*/ 1497812 w 1622740"/>
              <a:gd name="connsiteY6" fmla="*/ 1918694 h 2036273"/>
              <a:gd name="connsiteX7" fmla="*/ 1504495 w 1622740"/>
              <a:gd name="connsiteY7" fmla="*/ 2036273 h 2036273"/>
              <a:gd name="connsiteX8" fmla="*/ 11472 w 1622740"/>
              <a:gd name="connsiteY8" fmla="*/ 2034879 h 2036273"/>
              <a:gd name="connsiteX9" fmla="*/ 184213 w 1622740"/>
              <a:gd name="connsiteY9" fmla="*/ 325054 h 2036273"/>
              <a:gd name="connsiteX0" fmla="*/ 184213 w 1695094"/>
              <a:gd name="connsiteY0" fmla="*/ 325054 h 2036273"/>
              <a:gd name="connsiteX1" fmla="*/ 1444576 w 1695094"/>
              <a:gd name="connsiteY1" fmla="*/ 14809 h 2036273"/>
              <a:gd name="connsiteX2" fmla="*/ 1492942 w 1695094"/>
              <a:gd name="connsiteY2" fmla="*/ 731509 h 2036273"/>
              <a:gd name="connsiteX3" fmla="*/ 1499518 w 1695094"/>
              <a:gd name="connsiteY3" fmla="*/ 1036030 h 2036273"/>
              <a:gd name="connsiteX4" fmla="*/ 1500468 w 1695094"/>
              <a:gd name="connsiteY4" fmla="*/ 1482838 h 2036273"/>
              <a:gd name="connsiteX5" fmla="*/ 1499140 w 1695094"/>
              <a:gd name="connsiteY5" fmla="*/ 1837328 h 2036273"/>
              <a:gd name="connsiteX6" fmla="*/ 1679755 w 1695094"/>
              <a:gd name="connsiteY6" fmla="*/ 1915839 h 2036273"/>
              <a:gd name="connsiteX7" fmla="*/ 1504495 w 1695094"/>
              <a:gd name="connsiteY7" fmla="*/ 2036273 h 2036273"/>
              <a:gd name="connsiteX8" fmla="*/ 11472 w 1695094"/>
              <a:gd name="connsiteY8" fmla="*/ 2034879 h 2036273"/>
              <a:gd name="connsiteX9" fmla="*/ 184213 w 1695094"/>
              <a:gd name="connsiteY9" fmla="*/ 325054 h 2036273"/>
              <a:gd name="connsiteX0" fmla="*/ 184213 w 1695094"/>
              <a:gd name="connsiteY0" fmla="*/ 325054 h 2095351"/>
              <a:gd name="connsiteX1" fmla="*/ 1444576 w 1695094"/>
              <a:gd name="connsiteY1" fmla="*/ 14809 h 2095351"/>
              <a:gd name="connsiteX2" fmla="*/ 1492942 w 1695094"/>
              <a:gd name="connsiteY2" fmla="*/ 731509 h 2095351"/>
              <a:gd name="connsiteX3" fmla="*/ 1499518 w 1695094"/>
              <a:gd name="connsiteY3" fmla="*/ 1036030 h 2095351"/>
              <a:gd name="connsiteX4" fmla="*/ 1500468 w 1695094"/>
              <a:gd name="connsiteY4" fmla="*/ 1482838 h 2095351"/>
              <a:gd name="connsiteX5" fmla="*/ 1499140 w 1695094"/>
              <a:gd name="connsiteY5" fmla="*/ 1837328 h 2095351"/>
              <a:gd name="connsiteX6" fmla="*/ 1679755 w 1695094"/>
              <a:gd name="connsiteY6" fmla="*/ 1915839 h 2095351"/>
              <a:gd name="connsiteX7" fmla="*/ 1504495 w 1695094"/>
              <a:gd name="connsiteY7" fmla="*/ 2036273 h 2095351"/>
              <a:gd name="connsiteX8" fmla="*/ 11472 w 1695094"/>
              <a:gd name="connsiteY8" fmla="*/ 2034879 h 2095351"/>
              <a:gd name="connsiteX9" fmla="*/ 184213 w 1695094"/>
              <a:gd name="connsiteY9" fmla="*/ 325054 h 2095351"/>
              <a:gd name="connsiteX0" fmla="*/ 184213 w 1695094"/>
              <a:gd name="connsiteY0" fmla="*/ 325054 h 2095351"/>
              <a:gd name="connsiteX1" fmla="*/ 1444576 w 1695094"/>
              <a:gd name="connsiteY1" fmla="*/ 14809 h 2095351"/>
              <a:gd name="connsiteX2" fmla="*/ 1492942 w 1695094"/>
              <a:gd name="connsiteY2" fmla="*/ 731509 h 2095351"/>
              <a:gd name="connsiteX3" fmla="*/ 1499518 w 1695094"/>
              <a:gd name="connsiteY3" fmla="*/ 1036030 h 2095351"/>
              <a:gd name="connsiteX4" fmla="*/ 1500468 w 1695094"/>
              <a:gd name="connsiteY4" fmla="*/ 1482838 h 2095351"/>
              <a:gd name="connsiteX5" fmla="*/ 1499140 w 1695094"/>
              <a:gd name="connsiteY5" fmla="*/ 1837328 h 2095351"/>
              <a:gd name="connsiteX6" fmla="*/ 1679755 w 1695094"/>
              <a:gd name="connsiteY6" fmla="*/ 1915839 h 2095351"/>
              <a:gd name="connsiteX7" fmla="*/ 1504495 w 1695094"/>
              <a:gd name="connsiteY7" fmla="*/ 2036273 h 2095351"/>
              <a:gd name="connsiteX8" fmla="*/ 11472 w 1695094"/>
              <a:gd name="connsiteY8" fmla="*/ 2034879 h 2095351"/>
              <a:gd name="connsiteX9" fmla="*/ 184213 w 1695094"/>
              <a:gd name="connsiteY9" fmla="*/ 325054 h 2095351"/>
              <a:gd name="connsiteX0" fmla="*/ 184213 w 1695094"/>
              <a:gd name="connsiteY0" fmla="*/ 334471 h 2104768"/>
              <a:gd name="connsiteX1" fmla="*/ 1444576 w 1695094"/>
              <a:gd name="connsiteY1" fmla="*/ 24226 h 2104768"/>
              <a:gd name="connsiteX2" fmla="*/ 1492942 w 1695094"/>
              <a:gd name="connsiteY2" fmla="*/ 740926 h 2104768"/>
              <a:gd name="connsiteX3" fmla="*/ 1499518 w 1695094"/>
              <a:gd name="connsiteY3" fmla="*/ 1045447 h 2104768"/>
              <a:gd name="connsiteX4" fmla="*/ 1500468 w 1695094"/>
              <a:gd name="connsiteY4" fmla="*/ 1492255 h 2104768"/>
              <a:gd name="connsiteX5" fmla="*/ 1499140 w 1695094"/>
              <a:gd name="connsiteY5" fmla="*/ 1846745 h 2104768"/>
              <a:gd name="connsiteX6" fmla="*/ 1679755 w 1695094"/>
              <a:gd name="connsiteY6" fmla="*/ 1925256 h 2104768"/>
              <a:gd name="connsiteX7" fmla="*/ 1504495 w 1695094"/>
              <a:gd name="connsiteY7" fmla="*/ 2045690 h 2104768"/>
              <a:gd name="connsiteX8" fmla="*/ 11472 w 1695094"/>
              <a:gd name="connsiteY8" fmla="*/ 2044296 h 2104768"/>
              <a:gd name="connsiteX9" fmla="*/ 184213 w 1695094"/>
              <a:gd name="connsiteY9" fmla="*/ 334471 h 2104768"/>
              <a:gd name="connsiteX0" fmla="*/ 184213 w 1695094"/>
              <a:gd name="connsiteY0" fmla="*/ 322055 h 2092352"/>
              <a:gd name="connsiteX1" fmla="*/ 1374189 w 1695094"/>
              <a:gd name="connsiteY1" fmla="*/ 30367 h 2092352"/>
              <a:gd name="connsiteX2" fmla="*/ 1492942 w 1695094"/>
              <a:gd name="connsiteY2" fmla="*/ 728510 h 2092352"/>
              <a:gd name="connsiteX3" fmla="*/ 1499518 w 1695094"/>
              <a:gd name="connsiteY3" fmla="*/ 1033031 h 2092352"/>
              <a:gd name="connsiteX4" fmla="*/ 1500468 w 1695094"/>
              <a:gd name="connsiteY4" fmla="*/ 1479839 h 2092352"/>
              <a:gd name="connsiteX5" fmla="*/ 1499140 w 1695094"/>
              <a:gd name="connsiteY5" fmla="*/ 1834329 h 2092352"/>
              <a:gd name="connsiteX6" fmla="*/ 1679755 w 1695094"/>
              <a:gd name="connsiteY6" fmla="*/ 1912840 h 2092352"/>
              <a:gd name="connsiteX7" fmla="*/ 1504495 w 1695094"/>
              <a:gd name="connsiteY7" fmla="*/ 2033274 h 2092352"/>
              <a:gd name="connsiteX8" fmla="*/ 11472 w 1695094"/>
              <a:gd name="connsiteY8" fmla="*/ 2031880 h 2092352"/>
              <a:gd name="connsiteX9" fmla="*/ 184213 w 1695094"/>
              <a:gd name="connsiteY9" fmla="*/ 322055 h 2092352"/>
              <a:gd name="connsiteX0" fmla="*/ 184213 w 1695094"/>
              <a:gd name="connsiteY0" fmla="*/ 322055 h 2092352"/>
              <a:gd name="connsiteX1" fmla="*/ 1374189 w 1695094"/>
              <a:gd name="connsiteY1" fmla="*/ 30367 h 2092352"/>
              <a:gd name="connsiteX2" fmla="*/ 1444690 w 1695094"/>
              <a:gd name="connsiteY2" fmla="*/ 418272 h 2092352"/>
              <a:gd name="connsiteX3" fmla="*/ 1492942 w 1695094"/>
              <a:gd name="connsiteY3" fmla="*/ 728510 h 2092352"/>
              <a:gd name="connsiteX4" fmla="*/ 1499518 w 1695094"/>
              <a:gd name="connsiteY4" fmla="*/ 1033031 h 2092352"/>
              <a:gd name="connsiteX5" fmla="*/ 1500468 w 1695094"/>
              <a:gd name="connsiteY5" fmla="*/ 1479839 h 2092352"/>
              <a:gd name="connsiteX6" fmla="*/ 1499140 w 1695094"/>
              <a:gd name="connsiteY6" fmla="*/ 1834329 h 2092352"/>
              <a:gd name="connsiteX7" fmla="*/ 1679755 w 1695094"/>
              <a:gd name="connsiteY7" fmla="*/ 1912840 h 2092352"/>
              <a:gd name="connsiteX8" fmla="*/ 1504495 w 1695094"/>
              <a:gd name="connsiteY8" fmla="*/ 2033274 h 2092352"/>
              <a:gd name="connsiteX9" fmla="*/ 11472 w 1695094"/>
              <a:gd name="connsiteY9" fmla="*/ 2031880 h 2092352"/>
              <a:gd name="connsiteX10" fmla="*/ 184213 w 1695094"/>
              <a:gd name="connsiteY10" fmla="*/ 322055 h 2092352"/>
              <a:gd name="connsiteX0" fmla="*/ 184213 w 1695094"/>
              <a:gd name="connsiteY0" fmla="*/ 322055 h 2092352"/>
              <a:gd name="connsiteX1" fmla="*/ 1374189 w 1695094"/>
              <a:gd name="connsiteY1" fmla="*/ 30367 h 2092352"/>
              <a:gd name="connsiteX2" fmla="*/ 1408833 w 1695094"/>
              <a:gd name="connsiteY2" fmla="*/ 449677 h 2092352"/>
              <a:gd name="connsiteX3" fmla="*/ 1492942 w 1695094"/>
              <a:gd name="connsiteY3" fmla="*/ 728510 h 2092352"/>
              <a:gd name="connsiteX4" fmla="*/ 1499518 w 1695094"/>
              <a:gd name="connsiteY4" fmla="*/ 1033031 h 2092352"/>
              <a:gd name="connsiteX5" fmla="*/ 1500468 w 1695094"/>
              <a:gd name="connsiteY5" fmla="*/ 1479839 h 2092352"/>
              <a:gd name="connsiteX6" fmla="*/ 1499140 w 1695094"/>
              <a:gd name="connsiteY6" fmla="*/ 1834329 h 2092352"/>
              <a:gd name="connsiteX7" fmla="*/ 1679755 w 1695094"/>
              <a:gd name="connsiteY7" fmla="*/ 1912840 h 2092352"/>
              <a:gd name="connsiteX8" fmla="*/ 1504495 w 1695094"/>
              <a:gd name="connsiteY8" fmla="*/ 2033274 h 2092352"/>
              <a:gd name="connsiteX9" fmla="*/ 11472 w 1695094"/>
              <a:gd name="connsiteY9" fmla="*/ 2031880 h 2092352"/>
              <a:gd name="connsiteX10" fmla="*/ 184213 w 1695094"/>
              <a:gd name="connsiteY10" fmla="*/ 322055 h 2092352"/>
              <a:gd name="connsiteX0" fmla="*/ 184213 w 1695094"/>
              <a:gd name="connsiteY0" fmla="*/ 322055 h 2092352"/>
              <a:gd name="connsiteX1" fmla="*/ 1374189 w 1695094"/>
              <a:gd name="connsiteY1" fmla="*/ 30367 h 2092352"/>
              <a:gd name="connsiteX2" fmla="*/ 1408833 w 1695094"/>
              <a:gd name="connsiteY2" fmla="*/ 449677 h 2092352"/>
              <a:gd name="connsiteX3" fmla="*/ 1492942 w 1695094"/>
              <a:gd name="connsiteY3" fmla="*/ 728510 h 2092352"/>
              <a:gd name="connsiteX4" fmla="*/ 1499518 w 1695094"/>
              <a:gd name="connsiteY4" fmla="*/ 1033031 h 2092352"/>
              <a:gd name="connsiteX5" fmla="*/ 1500468 w 1695094"/>
              <a:gd name="connsiteY5" fmla="*/ 1479839 h 2092352"/>
              <a:gd name="connsiteX6" fmla="*/ 1499140 w 1695094"/>
              <a:gd name="connsiteY6" fmla="*/ 1834329 h 2092352"/>
              <a:gd name="connsiteX7" fmla="*/ 1679755 w 1695094"/>
              <a:gd name="connsiteY7" fmla="*/ 1912840 h 2092352"/>
              <a:gd name="connsiteX8" fmla="*/ 1504495 w 1695094"/>
              <a:gd name="connsiteY8" fmla="*/ 2033274 h 2092352"/>
              <a:gd name="connsiteX9" fmla="*/ 11472 w 1695094"/>
              <a:gd name="connsiteY9" fmla="*/ 2031880 h 2092352"/>
              <a:gd name="connsiteX10" fmla="*/ 184213 w 1695094"/>
              <a:gd name="connsiteY10" fmla="*/ 322055 h 2092352"/>
              <a:gd name="connsiteX0" fmla="*/ 184213 w 1695094"/>
              <a:gd name="connsiteY0" fmla="*/ 322055 h 2092352"/>
              <a:gd name="connsiteX1" fmla="*/ 1374189 w 1695094"/>
              <a:gd name="connsiteY1" fmla="*/ 30367 h 2092352"/>
              <a:gd name="connsiteX2" fmla="*/ 1228218 w 1695094"/>
              <a:gd name="connsiteY2" fmla="*/ 159898 h 2092352"/>
              <a:gd name="connsiteX3" fmla="*/ 1408833 w 1695094"/>
              <a:gd name="connsiteY3" fmla="*/ 449677 h 2092352"/>
              <a:gd name="connsiteX4" fmla="*/ 1492942 w 1695094"/>
              <a:gd name="connsiteY4" fmla="*/ 728510 h 2092352"/>
              <a:gd name="connsiteX5" fmla="*/ 1499518 w 1695094"/>
              <a:gd name="connsiteY5" fmla="*/ 1033031 h 2092352"/>
              <a:gd name="connsiteX6" fmla="*/ 1500468 w 1695094"/>
              <a:gd name="connsiteY6" fmla="*/ 1479839 h 2092352"/>
              <a:gd name="connsiteX7" fmla="*/ 1499140 w 1695094"/>
              <a:gd name="connsiteY7" fmla="*/ 1834329 h 2092352"/>
              <a:gd name="connsiteX8" fmla="*/ 1679755 w 1695094"/>
              <a:gd name="connsiteY8" fmla="*/ 1912840 h 2092352"/>
              <a:gd name="connsiteX9" fmla="*/ 1504495 w 1695094"/>
              <a:gd name="connsiteY9" fmla="*/ 2033274 h 2092352"/>
              <a:gd name="connsiteX10" fmla="*/ 11472 w 1695094"/>
              <a:gd name="connsiteY10" fmla="*/ 2031880 h 2092352"/>
              <a:gd name="connsiteX11" fmla="*/ 184213 w 1695094"/>
              <a:gd name="connsiteY11" fmla="*/ 322055 h 2092352"/>
              <a:gd name="connsiteX0" fmla="*/ 184213 w 1695094"/>
              <a:gd name="connsiteY0" fmla="*/ 322055 h 2092352"/>
              <a:gd name="connsiteX1" fmla="*/ 1374189 w 1695094"/>
              <a:gd name="connsiteY1" fmla="*/ 30367 h 2092352"/>
              <a:gd name="connsiteX2" fmla="*/ 1228218 w 1695094"/>
              <a:gd name="connsiteY2" fmla="*/ 159898 h 2092352"/>
              <a:gd name="connsiteX3" fmla="*/ 1250795 w 1695094"/>
              <a:gd name="connsiteY3" fmla="*/ 221280 h 2092352"/>
              <a:gd name="connsiteX4" fmla="*/ 1408833 w 1695094"/>
              <a:gd name="connsiteY4" fmla="*/ 449677 h 2092352"/>
              <a:gd name="connsiteX5" fmla="*/ 1492942 w 1695094"/>
              <a:gd name="connsiteY5" fmla="*/ 728510 h 2092352"/>
              <a:gd name="connsiteX6" fmla="*/ 1499518 w 1695094"/>
              <a:gd name="connsiteY6" fmla="*/ 1033031 h 2092352"/>
              <a:gd name="connsiteX7" fmla="*/ 1500468 w 1695094"/>
              <a:gd name="connsiteY7" fmla="*/ 1479839 h 2092352"/>
              <a:gd name="connsiteX8" fmla="*/ 1499140 w 1695094"/>
              <a:gd name="connsiteY8" fmla="*/ 1834329 h 2092352"/>
              <a:gd name="connsiteX9" fmla="*/ 1679755 w 1695094"/>
              <a:gd name="connsiteY9" fmla="*/ 1912840 h 2092352"/>
              <a:gd name="connsiteX10" fmla="*/ 1504495 w 1695094"/>
              <a:gd name="connsiteY10" fmla="*/ 2033274 h 2092352"/>
              <a:gd name="connsiteX11" fmla="*/ 11472 w 1695094"/>
              <a:gd name="connsiteY11" fmla="*/ 2031880 h 2092352"/>
              <a:gd name="connsiteX12" fmla="*/ 184213 w 1695094"/>
              <a:gd name="connsiteY12" fmla="*/ 322055 h 2092352"/>
              <a:gd name="connsiteX0" fmla="*/ 184213 w 1695094"/>
              <a:gd name="connsiteY0" fmla="*/ 322055 h 2092352"/>
              <a:gd name="connsiteX1" fmla="*/ 1374189 w 1695094"/>
              <a:gd name="connsiteY1" fmla="*/ 30367 h 2092352"/>
              <a:gd name="connsiteX2" fmla="*/ 1228218 w 1695094"/>
              <a:gd name="connsiteY2" fmla="*/ 159898 h 2092352"/>
              <a:gd name="connsiteX3" fmla="*/ 1250795 w 1695094"/>
              <a:gd name="connsiteY3" fmla="*/ 221280 h 2092352"/>
              <a:gd name="connsiteX4" fmla="*/ 1408833 w 1695094"/>
              <a:gd name="connsiteY4" fmla="*/ 449677 h 2092352"/>
              <a:gd name="connsiteX5" fmla="*/ 1492942 w 1695094"/>
              <a:gd name="connsiteY5" fmla="*/ 728510 h 2092352"/>
              <a:gd name="connsiteX6" fmla="*/ 1499518 w 1695094"/>
              <a:gd name="connsiteY6" fmla="*/ 1033031 h 2092352"/>
              <a:gd name="connsiteX7" fmla="*/ 1500468 w 1695094"/>
              <a:gd name="connsiteY7" fmla="*/ 1479839 h 2092352"/>
              <a:gd name="connsiteX8" fmla="*/ 1499140 w 1695094"/>
              <a:gd name="connsiteY8" fmla="*/ 1834329 h 2092352"/>
              <a:gd name="connsiteX9" fmla="*/ 1679755 w 1695094"/>
              <a:gd name="connsiteY9" fmla="*/ 1912840 h 2092352"/>
              <a:gd name="connsiteX10" fmla="*/ 1504495 w 1695094"/>
              <a:gd name="connsiteY10" fmla="*/ 2033274 h 2092352"/>
              <a:gd name="connsiteX11" fmla="*/ 11472 w 1695094"/>
              <a:gd name="connsiteY11" fmla="*/ 2031880 h 2092352"/>
              <a:gd name="connsiteX12" fmla="*/ 184213 w 1695094"/>
              <a:gd name="connsiteY12" fmla="*/ 322055 h 2092352"/>
              <a:gd name="connsiteX0" fmla="*/ 184213 w 1695094"/>
              <a:gd name="connsiteY0" fmla="*/ 322055 h 2092352"/>
              <a:gd name="connsiteX1" fmla="*/ 1374189 w 1695094"/>
              <a:gd name="connsiteY1" fmla="*/ 30367 h 2092352"/>
              <a:gd name="connsiteX2" fmla="*/ 1133926 w 1695094"/>
              <a:gd name="connsiteY2" fmla="*/ 97089 h 2092352"/>
              <a:gd name="connsiteX3" fmla="*/ 1250795 w 1695094"/>
              <a:gd name="connsiteY3" fmla="*/ 221280 h 2092352"/>
              <a:gd name="connsiteX4" fmla="*/ 1408833 w 1695094"/>
              <a:gd name="connsiteY4" fmla="*/ 449677 h 2092352"/>
              <a:gd name="connsiteX5" fmla="*/ 1492942 w 1695094"/>
              <a:gd name="connsiteY5" fmla="*/ 728510 h 2092352"/>
              <a:gd name="connsiteX6" fmla="*/ 1499518 w 1695094"/>
              <a:gd name="connsiteY6" fmla="*/ 1033031 h 2092352"/>
              <a:gd name="connsiteX7" fmla="*/ 1500468 w 1695094"/>
              <a:gd name="connsiteY7" fmla="*/ 1479839 h 2092352"/>
              <a:gd name="connsiteX8" fmla="*/ 1499140 w 1695094"/>
              <a:gd name="connsiteY8" fmla="*/ 1834329 h 2092352"/>
              <a:gd name="connsiteX9" fmla="*/ 1679755 w 1695094"/>
              <a:gd name="connsiteY9" fmla="*/ 1912840 h 2092352"/>
              <a:gd name="connsiteX10" fmla="*/ 1504495 w 1695094"/>
              <a:gd name="connsiteY10" fmla="*/ 2033274 h 2092352"/>
              <a:gd name="connsiteX11" fmla="*/ 11472 w 1695094"/>
              <a:gd name="connsiteY11" fmla="*/ 2031880 h 2092352"/>
              <a:gd name="connsiteX12" fmla="*/ 184213 w 1695094"/>
              <a:gd name="connsiteY12" fmla="*/ 322055 h 2092352"/>
              <a:gd name="connsiteX0" fmla="*/ 184213 w 1695094"/>
              <a:gd name="connsiteY0" fmla="*/ 320213 h 2090510"/>
              <a:gd name="connsiteX1" fmla="*/ 1327707 w 1695094"/>
              <a:gd name="connsiteY1" fmla="*/ 31380 h 2090510"/>
              <a:gd name="connsiteX2" fmla="*/ 1133926 w 1695094"/>
              <a:gd name="connsiteY2" fmla="*/ 95247 h 2090510"/>
              <a:gd name="connsiteX3" fmla="*/ 1250795 w 1695094"/>
              <a:gd name="connsiteY3" fmla="*/ 219438 h 2090510"/>
              <a:gd name="connsiteX4" fmla="*/ 1408833 w 1695094"/>
              <a:gd name="connsiteY4" fmla="*/ 447835 h 2090510"/>
              <a:gd name="connsiteX5" fmla="*/ 1492942 w 1695094"/>
              <a:gd name="connsiteY5" fmla="*/ 726668 h 2090510"/>
              <a:gd name="connsiteX6" fmla="*/ 1499518 w 1695094"/>
              <a:gd name="connsiteY6" fmla="*/ 1031189 h 2090510"/>
              <a:gd name="connsiteX7" fmla="*/ 1500468 w 1695094"/>
              <a:gd name="connsiteY7" fmla="*/ 1477997 h 2090510"/>
              <a:gd name="connsiteX8" fmla="*/ 1499140 w 1695094"/>
              <a:gd name="connsiteY8" fmla="*/ 1832487 h 2090510"/>
              <a:gd name="connsiteX9" fmla="*/ 1679755 w 1695094"/>
              <a:gd name="connsiteY9" fmla="*/ 1910998 h 2090510"/>
              <a:gd name="connsiteX10" fmla="*/ 1504495 w 1695094"/>
              <a:gd name="connsiteY10" fmla="*/ 2031432 h 2090510"/>
              <a:gd name="connsiteX11" fmla="*/ 11472 w 1695094"/>
              <a:gd name="connsiteY11" fmla="*/ 2030038 h 2090510"/>
              <a:gd name="connsiteX12" fmla="*/ 184213 w 1695094"/>
              <a:gd name="connsiteY12" fmla="*/ 320213 h 2090510"/>
              <a:gd name="connsiteX0" fmla="*/ 184213 w 1695094"/>
              <a:gd name="connsiteY0" fmla="*/ 320213 h 2090510"/>
              <a:gd name="connsiteX1" fmla="*/ 1327707 w 1695094"/>
              <a:gd name="connsiteY1" fmla="*/ 31380 h 2090510"/>
              <a:gd name="connsiteX2" fmla="*/ 1133926 w 1695094"/>
              <a:gd name="connsiteY2" fmla="*/ 95247 h 2090510"/>
              <a:gd name="connsiteX3" fmla="*/ 1250795 w 1695094"/>
              <a:gd name="connsiteY3" fmla="*/ 219438 h 2090510"/>
              <a:gd name="connsiteX4" fmla="*/ 1408833 w 1695094"/>
              <a:gd name="connsiteY4" fmla="*/ 447835 h 2090510"/>
              <a:gd name="connsiteX5" fmla="*/ 1492942 w 1695094"/>
              <a:gd name="connsiteY5" fmla="*/ 726668 h 2090510"/>
              <a:gd name="connsiteX6" fmla="*/ 1499518 w 1695094"/>
              <a:gd name="connsiteY6" fmla="*/ 1031189 h 2090510"/>
              <a:gd name="connsiteX7" fmla="*/ 1500468 w 1695094"/>
              <a:gd name="connsiteY7" fmla="*/ 1477997 h 2090510"/>
              <a:gd name="connsiteX8" fmla="*/ 1499140 w 1695094"/>
              <a:gd name="connsiteY8" fmla="*/ 1832487 h 2090510"/>
              <a:gd name="connsiteX9" fmla="*/ 1679755 w 1695094"/>
              <a:gd name="connsiteY9" fmla="*/ 1910998 h 2090510"/>
              <a:gd name="connsiteX10" fmla="*/ 1504495 w 1695094"/>
              <a:gd name="connsiteY10" fmla="*/ 2031432 h 2090510"/>
              <a:gd name="connsiteX11" fmla="*/ 11472 w 1695094"/>
              <a:gd name="connsiteY11" fmla="*/ 2030038 h 2090510"/>
              <a:gd name="connsiteX12" fmla="*/ 184213 w 1695094"/>
              <a:gd name="connsiteY12" fmla="*/ 320213 h 2090510"/>
              <a:gd name="connsiteX0" fmla="*/ 184213 w 1695094"/>
              <a:gd name="connsiteY0" fmla="*/ 424321 h 2194618"/>
              <a:gd name="connsiteX1" fmla="*/ 922652 w 1695094"/>
              <a:gd name="connsiteY1" fmla="*/ 4160 h 2194618"/>
              <a:gd name="connsiteX2" fmla="*/ 1133926 w 1695094"/>
              <a:gd name="connsiteY2" fmla="*/ 199355 h 2194618"/>
              <a:gd name="connsiteX3" fmla="*/ 1250795 w 1695094"/>
              <a:gd name="connsiteY3" fmla="*/ 323546 h 2194618"/>
              <a:gd name="connsiteX4" fmla="*/ 1408833 w 1695094"/>
              <a:gd name="connsiteY4" fmla="*/ 551943 h 2194618"/>
              <a:gd name="connsiteX5" fmla="*/ 1492942 w 1695094"/>
              <a:gd name="connsiteY5" fmla="*/ 830776 h 2194618"/>
              <a:gd name="connsiteX6" fmla="*/ 1499518 w 1695094"/>
              <a:gd name="connsiteY6" fmla="*/ 1135297 h 2194618"/>
              <a:gd name="connsiteX7" fmla="*/ 1500468 w 1695094"/>
              <a:gd name="connsiteY7" fmla="*/ 1582105 h 2194618"/>
              <a:gd name="connsiteX8" fmla="*/ 1499140 w 1695094"/>
              <a:gd name="connsiteY8" fmla="*/ 1936595 h 2194618"/>
              <a:gd name="connsiteX9" fmla="*/ 1679755 w 1695094"/>
              <a:gd name="connsiteY9" fmla="*/ 2015106 h 2194618"/>
              <a:gd name="connsiteX10" fmla="*/ 1504495 w 1695094"/>
              <a:gd name="connsiteY10" fmla="*/ 2135540 h 2194618"/>
              <a:gd name="connsiteX11" fmla="*/ 11472 w 1695094"/>
              <a:gd name="connsiteY11" fmla="*/ 2134146 h 2194618"/>
              <a:gd name="connsiteX12" fmla="*/ 184213 w 1695094"/>
              <a:gd name="connsiteY12" fmla="*/ 424321 h 2194618"/>
              <a:gd name="connsiteX0" fmla="*/ 184213 w 1695094"/>
              <a:gd name="connsiteY0" fmla="*/ 424321 h 2194618"/>
              <a:gd name="connsiteX1" fmla="*/ 922652 w 1695094"/>
              <a:gd name="connsiteY1" fmla="*/ 4160 h 2194618"/>
              <a:gd name="connsiteX2" fmla="*/ 1133926 w 1695094"/>
              <a:gd name="connsiteY2" fmla="*/ 199355 h 2194618"/>
              <a:gd name="connsiteX3" fmla="*/ 1250795 w 1695094"/>
              <a:gd name="connsiteY3" fmla="*/ 323546 h 2194618"/>
              <a:gd name="connsiteX4" fmla="*/ 1408833 w 1695094"/>
              <a:gd name="connsiteY4" fmla="*/ 551943 h 2194618"/>
              <a:gd name="connsiteX5" fmla="*/ 1492942 w 1695094"/>
              <a:gd name="connsiteY5" fmla="*/ 830776 h 2194618"/>
              <a:gd name="connsiteX6" fmla="*/ 1499518 w 1695094"/>
              <a:gd name="connsiteY6" fmla="*/ 1135297 h 2194618"/>
              <a:gd name="connsiteX7" fmla="*/ 1500468 w 1695094"/>
              <a:gd name="connsiteY7" fmla="*/ 1582105 h 2194618"/>
              <a:gd name="connsiteX8" fmla="*/ 1499140 w 1695094"/>
              <a:gd name="connsiteY8" fmla="*/ 1936595 h 2194618"/>
              <a:gd name="connsiteX9" fmla="*/ 1679755 w 1695094"/>
              <a:gd name="connsiteY9" fmla="*/ 2015106 h 2194618"/>
              <a:gd name="connsiteX10" fmla="*/ 1504495 w 1695094"/>
              <a:gd name="connsiteY10" fmla="*/ 2135540 h 2194618"/>
              <a:gd name="connsiteX11" fmla="*/ 11472 w 1695094"/>
              <a:gd name="connsiteY11" fmla="*/ 2134146 h 2194618"/>
              <a:gd name="connsiteX12" fmla="*/ 184213 w 1695094"/>
              <a:gd name="connsiteY12" fmla="*/ 424321 h 2194618"/>
              <a:gd name="connsiteX0" fmla="*/ 184213 w 1695094"/>
              <a:gd name="connsiteY0" fmla="*/ 424321 h 2194618"/>
              <a:gd name="connsiteX1" fmla="*/ 922652 w 1695094"/>
              <a:gd name="connsiteY1" fmla="*/ 4160 h 2194618"/>
              <a:gd name="connsiteX2" fmla="*/ 1133926 w 1695094"/>
              <a:gd name="connsiteY2" fmla="*/ 199355 h 2194618"/>
              <a:gd name="connsiteX3" fmla="*/ 1250795 w 1695094"/>
              <a:gd name="connsiteY3" fmla="*/ 323546 h 2194618"/>
              <a:gd name="connsiteX4" fmla="*/ 1408833 w 1695094"/>
              <a:gd name="connsiteY4" fmla="*/ 551943 h 2194618"/>
              <a:gd name="connsiteX5" fmla="*/ 1492942 w 1695094"/>
              <a:gd name="connsiteY5" fmla="*/ 830776 h 2194618"/>
              <a:gd name="connsiteX6" fmla="*/ 1499518 w 1695094"/>
              <a:gd name="connsiteY6" fmla="*/ 1135297 h 2194618"/>
              <a:gd name="connsiteX7" fmla="*/ 1500468 w 1695094"/>
              <a:gd name="connsiteY7" fmla="*/ 1582105 h 2194618"/>
              <a:gd name="connsiteX8" fmla="*/ 1499140 w 1695094"/>
              <a:gd name="connsiteY8" fmla="*/ 1936595 h 2194618"/>
              <a:gd name="connsiteX9" fmla="*/ 1679755 w 1695094"/>
              <a:gd name="connsiteY9" fmla="*/ 2015106 h 2194618"/>
              <a:gd name="connsiteX10" fmla="*/ 1504495 w 1695094"/>
              <a:gd name="connsiteY10" fmla="*/ 2135540 h 2194618"/>
              <a:gd name="connsiteX11" fmla="*/ 11472 w 1695094"/>
              <a:gd name="connsiteY11" fmla="*/ 2134146 h 2194618"/>
              <a:gd name="connsiteX12" fmla="*/ 184213 w 1695094"/>
              <a:gd name="connsiteY12" fmla="*/ 424321 h 2194618"/>
              <a:gd name="connsiteX0" fmla="*/ 184213 w 1695094"/>
              <a:gd name="connsiteY0" fmla="*/ 420415 h 2190712"/>
              <a:gd name="connsiteX1" fmla="*/ 922652 w 1695094"/>
              <a:gd name="connsiteY1" fmla="*/ 254 h 2190712"/>
              <a:gd name="connsiteX2" fmla="*/ 1133926 w 1695094"/>
              <a:gd name="connsiteY2" fmla="*/ 195449 h 2190712"/>
              <a:gd name="connsiteX3" fmla="*/ 1250795 w 1695094"/>
              <a:gd name="connsiteY3" fmla="*/ 319640 h 2190712"/>
              <a:gd name="connsiteX4" fmla="*/ 1408833 w 1695094"/>
              <a:gd name="connsiteY4" fmla="*/ 548037 h 2190712"/>
              <a:gd name="connsiteX5" fmla="*/ 1492942 w 1695094"/>
              <a:gd name="connsiteY5" fmla="*/ 826870 h 2190712"/>
              <a:gd name="connsiteX6" fmla="*/ 1499518 w 1695094"/>
              <a:gd name="connsiteY6" fmla="*/ 1131391 h 2190712"/>
              <a:gd name="connsiteX7" fmla="*/ 1500468 w 1695094"/>
              <a:gd name="connsiteY7" fmla="*/ 1578199 h 2190712"/>
              <a:gd name="connsiteX8" fmla="*/ 1499140 w 1695094"/>
              <a:gd name="connsiteY8" fmla="*/ 1932689 h 2190712"/>
              <a:gd name="connsiteX9" fmla="*/ 1679755 w 1695094"/>
              <a:gd name="connsiteY9" fmla="*/ 2011200 h 2190712"/>
              <a:gd name="connsiteX10" fmla="*/ 1504495 w 1695094"/>
              <a:gd name="connsiteY10" fmla="*/ 2131634 h 2190712"/>
              <a:gd name="connsiteX11" fmla="*/ 11472 w 1695094"/>
              <a:gd name="connsiteY11" fmla="*/ 2130240 h 2190712"/>
              <a:gd name="connsiteX12" fmla="*/ 184213 w 1695094"/>
              <a:gd name="connsiteY12" fmla="*/ 420415 h 2190712"/>
              <a:gd name="connsiteX0" fmla="*/ 184213 w 1695094"/>
              <a:gd name="connsiteY0" fmla="*/ 322091 h 2092388"/>
              <a:gd name="connsiteX1" fmla="*/ 979758 w 1695094"/>
              <a:gd name="connsiteY1" fmla="*/ 21838 h 2092388"/>
              <a:gd name="connsiteX2" fmla="*/ 1133926 w 1695094"/>
              <a:gd name="connsiteY2" fmla="*/ 97125 h 2092388"/>
              <a:gd name="connsiteX3" fmla="*/ 1250795 w 1695094"/>
              <a:gd name="connsiteY3" fmla="*/ 221316 h 2092388"/>
              <a:gd name="connsiteX4" fmla="*/ 1408833 w 1695094"/>
              <a:gd name="connsiteY4" fmla="*/ 449713 h 2092388"/>
              <a:gd name="connsiteX5" fmla="*/ 1492942 w 1695094"/>
              <a:gd name="connsiteY5" fmla="*/ 728546 h 2092388"/>
              <a:gd name="connsiteX6" fmla="*/ 1499518 w 1695094"/>
              <a:gd name="connsiteY6" fmla="*/ 1033067 h 2092388"/>
              <a:gd name="connsiteX7" fmla="*/ 1500468 w 1695094"/>
              <a:gd name="connsiteY7" fmla="*/ 1479875 h 2092388"/>
              <a:gd name="connsiteX8" fmla="*/ 1499140 w 1695094"/>
              <a:gd name="connsiteY8" fmla="*/ 1834365 h 2092388"/>
              <a:gd name="connsiteX9" fmla="*/ 1679755 w 1695094"/>
              <a:gd name="connsiteY9" fmla="*/ 1912876 h 2092388"/>
              <a:gd name="connsiteX10" fmla="*/ 1504495 w 1695094"/>
              <a:gd name="connsiteY10" fmla="*/ 2033310 h 2092388"/>
              <a:gd name="connsiteX11" fmla="*/ 11472 w 1695094"/>
              <a:gd name="connsiteY11" fmla="*/ 2031916 h 2092388"/>
              <a:gd name="connsiteX12" fmla="*/ 184213 w 1695094"/>
              <a:gd name="connsiteY12" fmla="*/ 322091 h 2092388"/>
              <a:gd name="connsiteX0" fmla="*/ 184213 w 1695094"/>
              <a:gd name="connsiteY0" fmla="*/ 322091 h 2092388"/>
              <a:gd name="connsiteX1" fmla="*/ 979758 w 1695094"/>
              <a:gd name="connsiteY1" fmla="*/ 21838 h 2092388"/>
              <a:gd name="connsiteX2" fmla="*/ 1046275 w 1695094"/>
              <a:gd name="connsiteY2" fmla="*/ 82851 h 2092388"/>
              <a:gd name="connsiteX3" fmla="*/ 1133926 w 1695094"/>
              <a:gd name="connsiteY3" fmla="*/ 97125 h 2092388"/>
              <a:gd name="connsiteX4" fmla="*/ 1250795 w 1695094"/>
              <a:gd name="connsiteY4" fmla="*/ 221316 h 2092388"/>
              <a:gd name="connsiteX5" fmla="*/ 1408833 w 1695094"/>
              <a:gd name="connsiteY5" fmla="*/ 449713 h 2092388"/>
              <a:gd name="connsiteX6" fmla="*/ 1492942 w 1695094"/>
              <a:gd name="connsiteY6" fmla="*/ 728546 h 2092388"/>
              <a:gd name="connsiteX7" fmla="*/ 1499518 w 1695094"/>
              <a:gd name="connsiteY7" fmla="*/ 1033067 h 2092388"/>
              <a:gd name="connsiteX8" fmla="*/ 1500468 w 1695094"/>
              <a:gd name="connsiteY8" fmla="*/ 1479875 h 2092388"/>
              <a:gd name="connsiteX9" fmla="*/ 1499140 w 1695094"/>
              <a:gd name="connsiteY9" fmla="*/ 1834365 h 2092388"/>
              <a:gd name="connsiteX10" fmla="*/ 1679755 w 1695094"/>
              <a:gd name="connsiteY10" fmla="*/ 1912876 h 2092388"/>
              <a:gd name="connsiteX11" fmla="*/ 1504495 w 1695094"/>
              <a:gd name="connsiteY11" fmla="*/ 2033310 h 2092388"/>
              <a:gd name="connsiteX12" fmla="*/ 11472 w 1695094"/>
              <a:gd name="connsiteY12" fmla="*/ 2031916 h 2092388"/>
              <a:gd name="connsiteX13" fmla="*/ 184213 w 1695094"/>
              <a:gd name="connsiteY13" fmla="*/ 322091 h 2092388"/>
              <a:gd name="connsiteX0" fmla="*/ 184213 w 1695094"/>
              <a:gd name="connsiteY0" fmla="*/ 322091 h 2092388"/>
              <a:gd name="connsiteX1" fmla="*/ 979758 w 1695094"/>
              <a:gd name="connsiteY1" fmla="*/ 21838 h 2092388"/>
              <a:gd name="connsiteX2" fmla="*/ 1046275 w 1695094"/>
              <a:gd name="connsiteY2" fmla="*/ 82851 h 2092388"/>
              <a:gd name="connsiteX3" fmla="*/ 1137910 w 1695094"/>
              <a:gd name="connsiteY3" fmla="*/ 98553 h 2092388"/>
              <a:gd name="connsiteX4" fmla="*/ 1250795 w 1695094"/>
              <a:gd name="connsiteY4" fmla="*/ 221316 h 2092388"/>
              <a:gd name="connsiteX5" fmla="*/ 1408833 w 1695094"/>
              <a:gd name="connsiteY5" fmla="*/ 449713 h 2092388"/>
              <a:gd name="connsiteX6" fmla="*/ 1492942 w 1695094"/>
              <a:gd name="connsiteY6" fmla="*/ 728546 h 2092388"/>
              <a:gd name="connsiteX7" fmla="*/ 1499518 w 1695094"/>
              <a:gd name="connsiteY7" fmla="*/ 1033067 h 2092388"/>
              <a:gd name="connsiteX8" fmla="*/ 1500468 w 1695094"/>
              <a:gd name="connsiteY8" fmla="*/ 1479875 h 2092388"/>
              <a:gd name="connsiteX9" fmla="*/ 1499140 w 1695094"/>
              <a:gd name="connsiteY9" fmla="*/ 1834365 h 2092388"/>
              <a:gd name="connsiteX10" fmla="*/ 1679755 w 1695094"/>
              <a:gd name="connsiteY10" fmla="*/ 1912876 h 2092388"/>
              <a:gd name="connsiteX11" fmla="*/ 1504495 w 1695094"/>
              <a:gd name="connsiteY11" fmla="*/ 2033310 h 2092388"/>
              <a:gd name="connsiteX12" fmla="*/ 11472 w 1695094"/>
              <a:gd name="connsiteY12" fmla="*/ 2031916 h 2092388"/>
              <a:gd name="connsiteX13" fmla="*/ 184213 w 1695094"/>
              <a:gd name="connsiteY13" fmla="*/ 322091 h 2092388"/>
              <a:gd name="connsiteX0" fmla="*/ 184213 w 1695094"/>
              <a:gd name="connsiteY0" fmla="*/ 322091 h 2092388"/>
              <a:gd name="connsiteX1" fmla="*/ 979758 w 1695094"/>
              <a:gd name="connsiteY1" fmla="*/ 21838 h 2092388"/>
              <a:gd name="connsiteX2" fmla="*/ 1046275 w 1695094"/>
              <a:gd name="connsiteY2" fmla="*/ 82851 h 2092388"/>
              <a:gd name="connsiteX3" fmla="*/ 1137910 w 1695094"/>
              <a:gd name="connsiteY3" fmla="*/ 98553 h 2092388"/>
              <a:gd name="connsiteX4" fmla="*/ 1250795 w 1695094"/>
              <a:gd name="connsiteY4" fmla="*/ 221316 h 2092388"/>
              <a:gd name="connsiteX5" fmla="*/ 1408833 w 1695094"/>
              <a:gd name="connsiteY5" fmla="*/ 449713 h 2092388"/>
              <a:gd name="connsiteX6" fmla="*/ 1492942 w 1695094"/>
              <a:gd name="connsiteY6" fmla="*/ 728546 h 2092388"/>
              <a:gd name="connsiteX7" fmla="*/ 1499518 w 1695094"/>
              <a:gd name="connsiteY7" fmla="*/ 1033067 h 2092388"/>
              <a:gd name="connsiteX8" fmla="*/ 1500468 w 1695094"/>
              <a:gd name="connsiteY8" fmla="*/ 1479875 h 2092388"/>
              <a:gd name="connsiteX9" fmla="*/ 1499140 w 1695094"/>
              <a:gd name="connsiteY9" fmla="*/ 1834365 h 2092388"/>
              <a:gd name="connsiteX10" fmla="*/ 1679755 w 1695094"/>
              <a:gd name="connsiteY10" fmla="*/ 1912876 h 2092388"/>
              <a:gd name="connsiteX11" fmla="*/ 1504495 w 1695094"/>
              <a:gd name="connsiteY11" fmla="*/ 2033310 h 2092388"/>
              <a:gd name="connsiteX12" fmla="*/ 11472 w 1695094"/>
              <a:gd name="connsiteY12" fmla="*/ 2031916 h 2092388"/>
              <a:gd name="connsiteX13" fmla="*/ 184213 w 1695094"/>
              <a:gd name="connsiteY13" fmla="*/ 322091 h 2092388"/>
              <a:gd name="connsiteX0" fmla="*/ 184213 w 1695094"/>
              <a:gd name="connsiteY0" fmla="*/ 322091 h 2092388"/>
              <a:gd name="connsiteX1" fmla="*/ 979758 w 1695094"/>
              <a:gd name="connsiteY1" fmla="*/ 21838 h 2092388"/>
              <a:gd name="connsiteX2" fmla="*/ 1046275 w 1695094"/>
              <a:gd name="connsiteY2" fmla="*/ 82851 h 2092388"/>
              <a:gd name="connsiteX3" fmla="*/ 1114005 w 1695094"/>
              <a:gd name="connsiteY3" fmla="*/ 115683 h 2092388"/>
              <a:gd name="connsiteX4" fmla="*/ 1250795 w 1695094"/>
              <a:gd name="connsiteY4" fmla="*/ 221316 h 2092388"/>
              <a:gd name="connsiteX5" fmla="*/ 1408833 w 1695094"/>
              <a:gd name="connsiteY5" fmla="*/ 449713 h 2092388"/>
              <a:gd name="connsiteX6" fmla="*/ 1492942 w 1695094"/>
              <a:gd name="connsiteY6" fmla="*/ 728546 h 2092388"/>
              <a:gd name="connsiteX7" fmla="*/ 1499518 w 1695094"/>
              <a:gd name="connsiteY7" fmla="*/ 1033067 h 2092388"/>
              <a:gd name="connsiteX8" fmla="*/ 1500468 w 1695094"/>
              <a:gd name="connsiteY8" fmla="*/ 1479875 h 2092388"/>
              <a:gd name="connsiteX9" fmla="*/ 1499140 w 1695094"/>
              <a:gd name="connsiteY9" fmla="*/ 1834365 h 2092388"/>
              <a:gd name="connsiteX10" fmla="*/ 1679755 w 1695094"/>
              <a:gd name="connsiteY10" fmla="*/ 1912876 h 2092388"/>
              <a:gd name="connsiteX11" fmla="*/ 1504495 w 1695094"/>
              <a:gd name="connsiteY11" fmla="*/ 2033310 h 2092388"/>
              <a:gd name="connsiteX12" fmla="*/ 11472 w 1695094"/>
              <a:gd name="connsiteY12" fmla="*/ 2031916 h 2092388"/>
              <a:gd name="connsiteX13" fmla="*/ 184213 w 1695094"/>
              <a:gd name="connsiteY13" fmla="*/ 322091 h 2092388"/>
              <a:gd name="connsiteX0" fmla="*/ 184213 w 1695094"/>
              <a:gd name="connsiteY0" fmla="*/ 322091 h 2092388"/>
              <a:gd name="connsiteX1" fmla="*/ 979758 w 1695094"/>
              <a:gd name="connsiteY1" fmla="*/ 21838 h 2092388"/>
              <a:gd name="connsiteX2" fmla="*/ 1152519 w 1695094"/>
              <a:gd name="connsiteY2" fmla="*/ 48592 h 2092388"/>
              <a:gd name="connsiteX3" fmla="*/ 1114005 w 1695094"/>
              <a:gd name="connsiteY3" fmla="*/ 115683 h 2092388"/>
              <a:gd name="connsiteX4" fmla="*/ 1250795 w 1695094"/>
              <a:gd name="connsiteY4" fmla="*/ 221316 h 2092388"/>
              <a:gd name="connsiteX5" fmla="*/ 1408833 w 1695094"/>
              <a:gd name="connsiteY5" fmla="*/ 449713 h 2092388"/>
              <a:gd name="connsiteX6" fmla="*/ 1492942 w 1695094"/>
              <a:gd name="connsiteY6" fmla="*/ 728546 h 2092388"/>
              <a:gd name="connsiteX7" fmla="*/ 1499518 w 1695094"/>
              <a:gd name="connsiteY7" fmla="*/ 1033067 h 2092388"/>
              <a:gd name="connsiteX8" fmla="*/ 1500468 w 1695094"/>
              <a:gd name="connsiteY8" fmla="*/ 1479875 h 2092388"/>
              <a:gd name="connsiteX9" fmla="*/ 1499140 w 1695094"/>
              <a:gd name="connsiteY9" fmla="*/ 1834365 h 2092388"/>
              <a:gd name="connsiteX10" fmla="*/ 1679755 w 1695094"/>
              <a:gd name="connsiteY10" fmla="*/ 1912876 h 2092388"/>
              <a:gd name="connsiteX11" fmla="*/ 1504495 w 1695094"/>
              <a:gd name="connsiteY11" fmla="*/ 2033310 h 2092388"/>
              <a:gd name="connsiteX12" fmla="*/ 11472 w 1695094"/>
              <a:gd name="connsiteY12" fmla="*/ 2031916 h 2092388"/>
              <a:gd name="connsiteX13" fmla="*/ 184213 w 1695094"/>
              <a:gd name="connsiteY13" fmla="*/ 322091 h 2092388"/>
              <a:gd name="connsiteX0" fmla="*/ 184213 w 1695094"/>
              <a:gd name="connsiteY0" fmla="*/ 322091 h 2092388"/>
              <a:gd name="connsiteX1" fmla="*/ 979758 w 1695094"/>
              <a:gd name="connsiteY1" fmla="*/ 21838 h 2092388"/>
              <a:gd name="connsiteX2" fmla="*/ 1152519 w 1695094"/>
              <a:gd name="connsiteY2" fmla="*/ 48592 h 2092388"/>
              <a:gd name="connsiteX3" fmla="*/ 1114005 w 1695094"/>
              <a:gd name="connsiteY3" fmla="*/ 115683 h 2092388"/>
              <a:gd name="connsiteX4" fmla="*/ 1250795 w 1695094"/>
              <a:gd name="connsiteY4" fmla="*/ 221316 h 2092388"/>
              <a:gd name="connsiteX5" fmla="*/ 1408833 w 1695094"/>
              <a:gd name="connsiteY5" fmla="*/ 449713 h 2092388"/>
              <a:gd name="connsiteX6" fmla="*/ 1492942 w 1695094"/>
              <a:gd name="connsiteY6" fmla="*/ 728546 h 2092388"/>
              <a:gd name="connsiteX7" fmla="*/ 1499518 w 1695094"/>
              <a:gd name="connsiteY7" fmla="*/ 1033067 h 2092388"/>
              <a:gd name="connsiteX8" fmla="*/ 1500468 w 1695094"/>
              <a:gd name="connsiteY8" fmla="*/ 1479875 h 2092388"/>
              <a:gd name="connsiteX9" fmla="*/ 1499140 w 1695094"/>
              <a:gd name="connsiteY9" fmla="*/ 1834365 h 2092388"/>
              <a:gd name="connsiteX10" fmla="*/ 1679755 w 1695094"/>
              <a:gd name="connsiteY10" fmla="*/ 1912876 h 2092388"/>
              <a:gd name="connsiteX11" fmla="*/ 1504495 w 1695094"/>
              <a:gd name="connsiteY11" fmla="*/ 2033310 h 2092388"/>
              <a:gd name="connsiteX12" fmla="*/ 11472 w 1695094"/>
              <a:gd name="connsiteY12" fmla="*/ 2031916 h 2092388"/>
              <a:gd name="connsiteX13" fmla="*/ 184213 w 1695094"/>
              <a:gd name="connsiteY13" fmla="*/ 322091 h 2092388"/>
              <a:gd name="connsiteX0" fmla="*/ 184213 w 1695094"/>
              <a:gd name="connsiteY0" fmla="*/ 322091 h 2092388"/>
              <a:gd name="connsiteX1" fmla="*/ 979758 w 1695094"/>
              <a:gd name="connsiteY1" fmla="*/ 21838 h 2092388"/>
              <a:gd name="connsiteX2" fmla="*/ 1152519 w 1695094"/>
              <a:gd name="connsiteY2" fmla="*/ 48592 h 2092388"/>
              <a:gd name="connsiteX3" fmla="*/ 1114005 w 1695094"/>
              <a:gd name="connsiteY3" fmla="*/ 115683 h 2092388"/>
              <a:gd name="connsiteX4" fmla="*/ 1250795 w 1695094"/>
              <a:gd name="connsiteY4" fmla="*/ 221316 h 2092388"/>
              <a:gd name="connsiteX5" fmla="*/ 1408833 w 1695094"/>
              <a:gd name="connsiteY5" fmla="*/ 449713 h 2092388"/>
              <a:gd name="connsiteX6" fmla="*/ 1492942 w 1695094"/>
              <a:gd name="connsiteY6" fmla="*/ 728546 h 2092388"/>
              <a:gd name="connsiteX7" fmla="*/ 1499518 w 1695094"/>
              <a:gd name="connsiteY7" fmla="*/ 1033067 h 2092388"/>
              <a:gd name="connsiteX8" fmla="*/ 1500468 w 1695094"/>
              <a:gd name="connsiteY8" fmla="*/ 1479875 h 2092388"/>
              <a:gd name="connsiteX9" fmla="*/ 1499140 w 1695094"/>
              <a:gd name="connsiteY9" fmla="*/ 1834365 h 2092388"/>
              <a:gd name="connsiteX10" fmla="*/ 1679755 w 1695094"/>
              <a:gd name="connsiteY10" fmla="*/ 1912876 h 2092388"/>
              <a:gd name="connsiteX11" fmla="*/ 1504495 w 1695094"/>
              <a:gd name="connsiteY11" fmla="*/ 2033310 h 2092388"/>
              <a:gd name="connsiteX12" fmla="*/ 11472 w 1695094"/>
              <a:gd name="connsiteY12" fmla="*/ 2031916 h 2092388"/>
              <a:gd name="connsiteX13" fmla="*/ 184213 w 1695094"/>
              <a:gd name="connsiteY13" fmla="*/ 322091 h 2092388"/>
              <a:gd name="connsiteX0" fmla="*/ 184213 w 1695094"/>
              <a:gd name="connsiteY0" fmla="*/ 322091 h 2092388"/>
              <a:gd name="connsiteX1" fmla="*/ 979758 w 1695094"/>
              <a:gd name="connsiteY1" fmla="*/ 21838 h 2092388"/>
              <a:gd name="connsiteX2" fmla="*/ 1114005 w 1695094"/>
              <a:gd name="connsiteY2" fmla="*/ 115683 h 2092388"/>
              <a:gd name="connsiteX3" fmla="*/ 1250795 w 1695094"/>
              <a:gd name="connsiteY3" fmla="*/ 221316 h 2092388"/>
              <a:gd name="connsiteX4" fmla="*/ 1408833 w 1695094"/>
              <a:gd name="connsiteY4" fmla="*/ 449713 h 2092388"/>
              <a:gd name="connsiteX5" fmla="*/ 1492942 w 1695094"/>
              <a:gd name="connsiteY5" fmla="*/ 728546 h 2092388"/>
              <a:gd name="connsiteX6" fmla="*/ 1499518 w 1695094"/>
              <a:gd name="connsiteY6" fmla="*/ 1033067 h 2092388"/>
              <a:gd name="connsiteX7" fmla="*/ 1500468 w 1695094"/>
              <a:gd name="connsiteY7" fmla="*/ 1479875 h 2092388"/>
              <a:gd name="connsiteX8" fmla="*/ 1499140 w 1695094"/>
              <a:gd name="connsiteY8" fmla="*/ 1834365 h 2092388"/>
              <a:gd name="connsiteX9" fmla="*/ 1679755 w 1695094"/>
              <a:gd name="connsiteY9" fmla="*/ 1912876 h 2092388"/>
              <a:gd name="connsiteX10" fmla="*/ 1504495 w 1695094"/>
              <a:gd name="connsiteY10" fmla="*/ 2033310 h 2092388"/>
              <a:gd name="connsiteX11" fmla="*/ 11472 w 1695094"/>
              <a:gd name="connsiteY11" fmla="*/ 2031916 h 2092388"/>
              <a:gd name="connsiteX12" fmla="*/ 184213 w 1695094"/>
              <a:gd name="connsiteY12" fmla="*/ 322091 h 2092388"/>
              <a:gd name="connsiteX0" fmla="*/ 184213 w 1695094"/>
              <a:gd name="connsiteY0" fmla="*/ 322091 h 2092388"/>
              <a:gd name="connsiteX1" fmla="*/ 979758 w 1695094"/>
              <a:gd name="connsiteY1" fmla="*/ 21838 h 2092388"/>
              <a:gd name="connsiteX2" fmla="*/ 1031667 w 1695094"/>
              <a:gd name="connsiteY2" fmla="*/ 72858 h 2092388"/>
              <a:gd name="connsiteX3" fmla="*/ 1114005 w 1695094"/>
              <a:gd name="connsiteY3" fmla="*/ 115683 h 2092388"/>
              <a:gd name="connsiteX4" fmla="*/ 1250795 w 1695094"/>
              <a:gd name="connsiteY4" fmla="*/ 221316 h 2092388"/>
              <a:gd name="connsiteX5" fmla="*/ 1408833 w 1695094"/>
              <a:gd name="connsiteY5" fmla="*/ 449713 h 2092388"/>
              <a:gd name="connsiteX6" fmla="*/ 1492942 w 1695094"/>
              <a:gd name="connsiteY6" fmla="*/ 728546 h 2092388"/>
              <a:gd name="connsiteX7" fmla="*/ 1499518 w 1695094"/>
              <a:gd name="connsiteY7" fmla="*/ 1033067 h 2092388"/>
              <a:gd name="connsiteX8" fmla="*/ 1500468 w 1695094"/>
              <a:gd name="connsiteY8" fmla="*/ 1479875 h 2092388"/>
              <a:gd name="connsiteX9" fmla="*/ 1499140 w 1695094"/>
              <a:gd name="connsiteY9" fmla="*/ 1834365 h 2092388"/>
              <a:gd name="connsiteX10" fmla="*/ 1679755 w 1695094"/>
              <a:gd name="connsiteY10" fmla="*/ 1912876 h 2092388"/>
              <a:gd name="connsiteX11" fmla="*/ 1504495 w 1695094"/>
              <a:gd name="connsiteY11" fmla="*/ 2033310 h 2092388"/>
              <a:gd name="connsiteX12" fmla="*/ 11472 w 1695094"/>
              <a:gd name="connsiteY12" fmla="*/ 2031916 h 2092388"/>
              <a:gd name="connsiteX13" fmla="*/ 184213 w 1695094"/>
              <a:gd name="connsiteY13" fmla="*/ 322091 h 2092388"/>
              <a:gd name="connsiteX0" fmla="*/ 184213 w 1695094"/>
              <a:gd name="connsiteY0" fmla="*/ 322091 h 2092388"/>
              <a:gd name="connsiteX1" fmla="*/ 979758 w 1695094"/>
              <a:gd name="connsiteY1" fmla="*/ 21838 h 2092388"/>
              <a:gd name="connsiteX2" fmla="*/ 1031667 w 1695094"/>
              <a:gd name="connsiteY2" fmla="*/ 72858 h 2092388"/>
              <a:gd name="connsiteX3" fmla="*/ 1250795 w 1695094"/>
              <a:gd name="connsiteY3" fmla="*/ 221316 h 2092388"/>
              <a:gd name="connsiteX4" fmla="*/ 1408833 w 1695094"/>
              <a:gd name="connsiteY4" fmla="*/ 449713 h 2092388"/>
              <a:gd name="connsiteX5" fmla="*/ 1492942 w 1695094"/>
              <a:gd name="connsiteY5" fmla="*/ 728546 h 2092388"/>
              <a:gd name="connsiteX6" fmla="*/ 1499518 w 1695094"/>
              <a:gd name="connsiteY6" fmla="*/ 1033067 h 2092388"/>
              <a:gd name="connsiteX7" fmla="*/ 1500468 w 1695094"/>
              <a:gd name="connsiteY7" fmla="*/ 1479875 h 2092388"/>
              <a:gd name="connsiteX8" fmla="*/ 1499140 w 1695094"/>
              <a:gd name="connsiteY8" fmla="*/ 1834365 h 2092388"/>
              <a:gd name="connsiteX9" fmla="*/ 1679755 w 1695094"/>
              <a:gd name="connsiteY9" fmla="*/ 1912876 h 2092388"/>
              <a:gd name="connsiteX10" fmla="*/ 1504495 w 1695094"/>
              <a:gd name="connsiteY10" fmla="*/ 2033310 h 2092388"/>
              <a:gd name="connsiteX11" fmla="*/ 11472 w 1695094"/>
              <a:gd name="connsiteY11" fmla="*/ 2031916 h 2092388"/>
              <a:gd name="connsiteX12" fmla="*/ 184213 w 1695094"/>
              <a:gd name="connsiteY12" fmla="*/ 322091 h 2092388"/>
              <a:gd name="connsiteX0" fmla="*/ 184213 w 1695094"/>
              <a:gd name="connsiteY0" fmla="*/ 322091 h 2092388"/>
              <a:gd name="connsiteX1" fmla="*/ 979758 w 1695094"/>
              <a:gd name="connsiteY1" fmla="*/ 21838 h 2092388"/>
              <a:gd name="connsiteX2" fmla="*/ 1022371 w 1695094"/>
              <a:gd name="connsiteY2" fmla="*/ 68576 h 2092388"/>
              <a:gd name="connsiteX3" fmla="*/ 1250795 w 1695094"/>
              <a:gd name="connsiteY3" fmla="*/ 221316 h 2092388"/>
              <a:gd name="connsiteX4" fmla="*/ 1408833 w 1695094"/>
              <a:gd name="connsiteY4" fmla="*/ 449713 h 2092388"/>
              <a:gd name="connsiteX5" fmla="*/ 1492942 w 1695094"/>
              <a:gd name="connsiteY5" fmla="*/ 728546 h 2092388"/>
              <a:gd name="connsiteX6" fmla="*/ 1499518 w 1695094"/>
              <a:gd name="connsiteY6" fmla="*/ 1033067 h 2092388"/>
              <a:gd name="connsiteX7" fmla="*/ 1500468 w 1695094"/>
              <a:gd name="connsiteY7" fmla="*/ 1479875 h 2092388"/>
              <a:gd name="connsiteX8" fmla="*/ 1499140 w 1695094"/>
              <a:gd name="connsiteY8" fmla="*/ 1834365 h 2092388"/>
              <a:gd name="connsiteX9" fmla="*/ 1679755 w 1695094"/>
              <a:gd name="connsiteY9" fmla="*/ 1912876 h 2092388"/>
              <a:gd name="connsiteX10" fmla="*/ 1504495 w 1695094"/>
              <a:gd name="connsiteY10" fmla="*/ 2033310 h 2092388"/>
              <a:gd name="connsiteX11" fmla="*/ 11472 w 1695094"/>
              <a:gd name="connsiteY11" fmla="*/ 2031916 h 2092388"/>
              <a:gd name="connsiteX12" fmla="*/ 184213 w 1695094"/>
              <a:gd name="connsiteY12" fmla="*/ 322091 h 2092388"/>
              <a:gd name="connsiteX0" fmla="*/ 184213 w 1695094"/>
              <a:gd name="connsiteY0" fmla="*/ 322091 h 2092388"/>
              <a:gd name="connsiteX1" fmla="*/ 979758 w 1695094"/>
              <a:gd name="connsiteY1" fmla="*/ 21838 h 2092388"/>
              <a:gd name="connsiteX2" fmla="*/ 1022371 w 1695094"/>
              <a:gd name="connsiteY2" fmla="*/ 68576 h 2092388"/>
              <a:gd name="connsiteX3" fmla="*/ 1258763 w 1695094"/>
              <a:gd name="connsiteY3" fmla="*/ 232736 h 2092388"/>
              <a:gd name="connsiteX4" fmla="*/ 1408833 w 1695094"/>
              <a:gd name="connsiteY4" fmla="*/ 449713 h 2092388"/>
              <a:gd name="connsiteX5" fmla="*/ 1492942 w 1695094"/>
              <a:gd name="connsiteY5" fmla="*/ 728546 h 2092388"/>
              <a:gd name="connsiteX6" fmla="*/ 1499518 w 1695094"/>
              <a:gd name="connsiteY6" fmla="*/ 1033067 h 2092388"/>
              <a:gd name="connsiteX7" fmla="*/ 1500468 w 1695094"/>
              <a:gd name="connsiteY7" fmla="*/ 1479875 h 2092388"/>
              <a:gd name="connsiteX8" fmla="*/ 1499140 w 1695094"/>
              <a:gd name="connsiteY8" fmla="*/ 1834365 h 2092388"/>
              <a:gd name="connsiteX9" fmla="*/ 1679755 w 1695094"/>
              <a:gd name="connsiteY9" fmla="*/ 1912876 h 2092388"/>
              <a:gd name="connsiteX10" fmla="*/ 1504495 w 1695094"/>
              <a:gd name="connsiteY10" fmla="*/ 2033310 h 2092388"/>
              <a:gd name="connsiteX11" fmla="*/ 11472 w 1695094"/>
              <a:gd name="connsiteY11" fmla="*/ 2031916 h 2092388"/>
              <a:gd name="connsiteX12" fmla="*/ 184213 w 1695094"/>
              <a:gd name="connsiteY12" fmla="*/ 322091 h 2092388"/>
              <a:gd name="connsiteX0" fmla="*/ 184213 w 1695094"/>
              <a:gd name="connsiteY0" fmla="*/ 317433 h 2087730"/>
              <a:gd name="connsiteX1" fmla="*/ 981086 w 1695094"/>
              <a:gd name="connsiteY1" fmla="*/ 24317 h 2087730"/>
              <a:gd name="connsiteX2" fmla="*/ 1022371 w 1695094"/>
              <a:gd name="connsiteY2" fmla="*/ 63918 h 2087730"/>
              <a:gd name="connsiteX3" fmla="*/ 1258763 w 1695094"/>
              <a:gd name="connsiteY3" fmla="*/ 228078 h 2087730"/>
              <a:gd name="connsiteX4" fmla="*/ 1408833 w 1695094"/>
              <a:gd name="connsiteY4" fmla="*/ 445055 h 2087730"/>
              <a:gd name="connsiteX5" fmla="*/ 1492942 w 1695094"/>
              <a:gd name="connsiteY5" fmla="*/ 723888 h 2087730"/>
              <a:gd name="connsiteX6" fmla="*/ 1499518 w 1695094"/>
              <a:gd name="connsiteY6" fmla="*/ 1028409 h 2087730"/>
              <a:gd name="connsiteX7" fmla="*/ 1500468 w 1695094"/>
              <a:gd name="connsiteY7" fmla="*/ 1475217 h 2087730"/>
              <a:gd name="connsiteX8" fmla="*/ 1499140 w 1695094"/>
              <a:gd name="connsiteY8" fmla="*/ 1829707 h 2087730"/>
              <a:gd name="connsiteX9" fmla="*/ 1679755 w 1695094"/>
              <a:gd name="connsiteY9" fmla="*/ 1908218 h 2087730"/>
              <a:gd name="connsiteX10" fmla="*/ 1504495 w 1695094"/>
              <a:gd name="connsiteY10" fmla="*/ 2028652 h 2087730"/>
              <a:gd name="connsiteX11" fmla="*/ 11472 w 1695094"/>
              <a:gd name="connsiteY11" fmla="*/ 2027258 h 2087730"/>
              <a:gd name="connsiteX12" fmla="*/ 184213 w 1695094"/>
              <a:gd name="connsiteY12" fmla="*/ 317433 h 2087730"/>
              <a:gd name="connsiteX0" fmla="*/ 184213 w 1695094"/>
              <a:gd name="connsiteY0" fmla="*/ 317433 h 2087730"/>
              <a:gd name="connsiteX1" fmla="*/ 981086 w 1695094"/>
              <a:gd name="connsiteY1" fmla="*/ 24317 h 2087730"/>
              <a:gd name="connsiteX2" fmla="*/ 998465 w 1695094"/>
              <a:gd name="connsiteY2" fmla="*/ 48216 h 2087730"/>
              <a:gd name="connsiteX3" fmla="*/ 1022371 w 1695094"/>
              <a:gd name="connsiteY3" fmla="*/ 63918 h 2087730"/>
              <a:gd name="connsiteX4" fmla="*/ 1258763 w 1695094"/>
              <a:gd name="connsiteY4" fmla="*/ 228078 h 2087730"/>
              <a:gd name="connsiteX5" fmla="*/ 1408833 w 1695094"/>
              <a:gd name="connsiteY5" fmla="*/ 445055 h 2087730"/>
              <a:gd name="connsiteX6" fmla="*/ 1492942 w 1695094"/>
              <a:gd name="connsiteY6" fmla="*/ 723888 h 2087730"/>
              <a:gd name="connsiteX7" fmla="*/ 1499518 w 1695094"/>
              <a:gd name="connsiteY7" fmla="*/ 1028409 h 2087730"/>
              <a:gd name="connsiteX8" fmla="*/ 1500468 w 1695094"/>
              <a:gd name="connsiteY8" fmla="*/ 1475217 h 2087730"/>
              <a:gd name="connsiteX9" fmla="*/ 1499140 w 1695094"/>
              <a:gd name="connsiteY9" fmla="*/ 1829707 h 2087730"/>
              <a:gd name="connsiteX10" fmla="*/ 1679755 w 1695094"/>
              <a:gd name="connsiteY10" fmla="*/ 1908218 h 2087730"/>
              <a:gd name="connsiteX11" fmla="*/ 1504495 w 1695094"/>
              <a:gd name="connsiteY11" fmla="*/ 2028652 h 2087730"/>
              <a:gd name="connsiteX12" fmla="*/ 11472 w 1695094"/>
              <a:gd name="connsiteY12" fmla="*/ 2027258 h 2087730"/>
              <a:gd name="connsiteX13" fmla="*/ 184213 w 1695094"/>
              <a:gd name="connsiteY13" fmla="*/ 317433 h 2087730"/>
              <a:gd name="connsiteX0" fmla="*/ 184213 w 1695094"/>
              <a:gd name="connsiteY0" fmla="*/ 317433 h 2087730"/>
              <a:gd name="connsiteX1" fmla="*/ 981086 w 1695094"/>
              <a:gd name="connsiteY1" fmla="*/ 24317 h 2087730"/>
              <a:gd name="connsiteX2" fmla="*/ 1022371 w 1695094"/>
              <a:gd name="connsiteY2" fmla="*/ 63918 h 2087730"/>
              <a:gd name="connsiteX3" fmla="*/ 1258763 w 1695094"/>
              <a:gd name="connsiteY3" fmla="*/ 228078 h 2087730"/>
              <a:gd name="connsiteX4" fmla="*/ 1408833 w 1695094"/>
              <a:gd name="connsiteY4" fmla="*/ 445055 h 2087730"/>
              <a:gd name="connsiteX5" fmla="*/ 1492942 w 1695094"/>
              <a:gd name="connsiteY5" fmla="*/ 723888 h 2087730"/>
              <a:gd name="connsiteX6" fmla="*/ 1499518 w 1695094"/>
              <a:gd name="connsiteY6" fmla="*/ 1028409 h 2087730"/>
              <a:gd name="connsiteX7" fmla="*/ 1500468 w 1695094"/>
              <a:gd name="connsiteY7" fmla="*/ 1475217 h 2087730"/>
              <a:gd name="connsiteX8" fmla="*/ 1499140 w 1695094"/>
              <a:gd name="connsiteY8" fmla="*/ 1829707 h 2087730"/>
              <a:gd name="connsiteX9" fmla="*/ 1679755 w 1695094"/>
              <a:gd name="connsiteY9" fmla="*/ 1908218 h 2087730"/>
              <a:gd name="connsiteX10" fmla="*/ 1504495 w 1695094"/>
              <a:gd name="connsiteY10" fmla="*/ 2028652 h 2087730"/>
              <a:gd name="connsiteX11" fmla="*/ 11472 w 1695094"/>
              <a:gd name="connsiteY11" fmla="*/ 2027258 h 2087730"/>
              <a:gd name="connsiteX12" fmla="*/ 184213 w 1695094"/>
              <a:gd name="connsiteY12" fmla="*/ 317433 h 2087730"/>
              <a:gd name="connsiteX0" fmla="*/ 184213 w 1695094"/>
              <a:gd name="connsiteY0" fmla="*/ 317433 h 2087730"/>
              <a:gd name="connsiteX1" fmla="*/ 981086 w 1695094"/>
              <a:gd name="connsiteY1" fmla="*/ 24317 h 2087730"/>
              <a:gd name="connsiteX2" fmla="*/ 703638 w 1695094"/>
              <a:gd name="connsiteY2" fmla="*/ 258055 h 2087730"/>
              <a:gd name="connsiteX3" fmla="*/ 1022371 w 1695094"/>
              <a:gd name="connsiteY3" fmla="*/ 63918 h 2087730"/>
              <a:gd name="connsiteX4" fmla="*/ 1258763 w 1695094"/>
              <a:gd name="connsiteY4" fmla="*/ 228078 h 2087730"/>
              <a:gd name="connsiteX5" fmla="*/ 1408833 w 1695094"/>
              <a:gd name="connsiteY5" fmla="*/ 445055 h 2087730"/>
              <a:gd name="connsiteX6" fmla="*/ 1492942 w 1695094"/>
              <a:gd name="connsiteY6" fmla="*/ 723888 h 2087730"/>
              <a:gd name="connsiteX7" fmla="*/ 1499518 w 1695094"/>
              <a:gd name="connsiteY7" fmla="*/ 1028409 h 2087730"/>
              <a:gd name="connsiteX8" fmla="*/ 1500468 w 1695094"/>
              <a:gd name="connsiteY8" fmla="*/ 1475217 h 2087730"/>
              <a:gd name="connsiteX9" fmla="*/ 1499140 w 1695094"/>
              <a:gd name="connsiteY9" fmla="*/ 1829707 h 2087730"/>
              <a:gd name="connsiteX10" fmla="*/ 1679755 w 1695094"/>
              <a:gd name="connsiteY10" fmla="*/ 1908218 h 2087730"/>
              <a:gd name="connsiteX11" fmla="*/ 1504495 w 1695094"/>
              <a:gd name="connsiteY11" fmla="*/ 2028652 h 2087730"/>
              <a:gd name="connsiteX12" fmla="*/ 11472 w 1695094"/>
              <a:gd name="connsiteY12" fmla="*/ 2027258 h 2087730"/>
              <a:gd name="connsiteX13" fmla="*/ 184213 w 1695094"/>
              <a:gd name="connsiteY13" fmla="*/ 317433 h 2087730"/>
              <a:gd name="connsiteX0" fmla="*/ 184213 w 1695094"/>
              <a:gd name="connsiteY0" fmla="*/ 317433 h 2087730"/>
              <a:gd name="connsiteX1" fmla="*/ 981086 w 1695094"/>
              <a:gd name="connsiteY1" fmla="*/ 24317 h 2087730"/>
              <a:gd name="connsiteX2" fmla="*/ 1022371 w 1695094"/>
              <a:gd name="connsiteY2" fmla="*/ 63918 h 2087730"/>
              <a:gd name="connsiteX3" fmla="*/ 1258763 w 1695094"/>
              <a:gd name="connsiteY3" fmla="*/ 228078 h 2087730"/>
              <a:gd name="connsiteX4" fmla="*/ 1408833 w 1695094"/>
              <a:gd name="connsiteY4" fmla="*/ 445055 h 2087730"/>
              <a:gd name="connsiteX5" fmla="*/ 1492942 w 1695094"/>
              <a:gd name="connsiteY5" fmla="*/ 723888 h 2087730"/>
              <a:gd name="connsiteX6" fmla="*/ 1499518 w 1695094"/>
              <a:gd name="connsiteY6" fmla="*/ 1028409 h 2087730"/>
              <a:gd name="connsiteX7" fmla="*/ 1500468 w 1695094"/>
              <a:gd name="connsiteY7" fmla="*/ 1475217 h 2087730"/>
              <a:gd name="connsiteX8" fmla="*/ 1499140 w 1695094"/>
              <a:gd name="connsiteY8" fmla="*/ 1829707 h 2087730"/>
              <a:gd name="connsiteX9" fmla="*/ 1679755 w 1695094"/>
              <a:gd name="connsiteY9" fmla="*/ 1908218 h 2087730"/>
              <a:gd name="connsiteX10" fmla="*/ 1504495 w 1695094"/>
              <a:gd name="connsiteY10" fmla="*/ 2028652 h 2087730"/>
              <a:gd name="connsiteX11" fmla="*/ 11472 w 1695094"/>
              <a:gd name="connsiteY11" fmla="*/ 2027258 h 2087730"/>
              <a:gd name="connsiteX12" fmla="*/ 184213 w 1695094"/>
              <a:gd name="connsiteY12" fmla="*/ 317433 h 2087730"/>
              <a:gd name="connsiteX0" fmla="*/ 184213 w 1695094"/>
              <a:gd name="connsiteY0" fmla="*/ 317433 h 2087730"/>
              <a:gd name="connsiteX1" fmla="*/ 981086 w 1695094"/>
              <a:gd name="connsiteY1" fmla="*/ 24317 h 2087730"/>
              <a:gd name="connsiteX2" fmla="*/ 1258763 w 1695094"/>
              <a:gd name="connsiteY2" fmla="*/ 228078 h 2087730"/>
              <a:gd name="connsiteX3" fmla="*/ 1408833 w 1695094"/>
              <a:gd name="connsiteY3" fmla="*/ 445055 h 2087730"/>
              <a:gd name="connsiteX4" fmla="*/ 1492942 w 1695094"/>
              <a:gd name="connsiteY4" fmla="*/ 723888 h 2087730"/>
              <a:gd name="connsiteX5" fmla="*/ 1499518 w 1695094"/>
              <a:gd name="connsiteY5" fmla="*/ 1028409 h 2087730"/>
              <a:gd name="connsiteX6" fmla="*/ 1500468 w 1695094"/>
              <a:gd name="connsiteY6" fmla="*/ 1475217 h 2087730"/>
              <a:gd name="connsiteX7" fmla="*/ 1499140 w 1695094"/>
              <a:gd name="connsiteY7" fmla="*/ 1829707 h 2087730"/>
              <a:gd name="connsiteX8" fmla="*/ 1679755 w 1695094"/>
              <a:gd name="connsiteY8" fmla="*/ 1908218 h 2087730"/>
              <a:gd name="connsiteX9" fmla="*/ 1504495 w 1695094"/>
              <a:gd name="connsiteY9" fmla="*/ 2028652 h 2087730"/>
              <a:gd name="connsiteX10" fmla="*/ 11472 w 1695094"/>
              <a:gd name="connsiteY10" fmla="*/ 2027258 h 2087730"/>
              <a:gd name="connsiteX11" fmla="*/ 184213 w 1695094"/>
              <a:gd name="connsiteY11" fmla="*/ 317433 h 2087730"/>
              <a:gd name="connsiteX0" fmla="*/ 184213 w 1695094"/>
              <a:gd name="connsiteY0" fmla="*/ 317433 h 2087730"/>
              <a:gd name="connsiteX1" fmla="*/ 981086 w 1695094"/>
              <a:gd name="connsiteY1" fmla="*/ 24317 h 2087730"/>
              <a:gd name="connsiteX2" fmla="*/ 1095413 w 1695094"/>
              <a:gd name="connsiteY2" fmla="*/ 98177 h 2087730"/>
              <a:gd name="connsiteX3" fmla="*/ 1258763 w 1695094"/>
              <a:gd name="connsiteY3" fmla="*/ 228078 h 2087730"/>
              <a:gd name="connsiteX4" fmla="*/ 1408833 w 1695094"/>
              <a:gd name="connsiteY4" fmla="*/ 445055 h 2087730"/>
              <a:gd name="connsiteX5" fmla="*/ 1492942 w 1695094"/>
              <a:gd name="connsiteY5" fmla="*/ 723888 h 2087730"/>
              <a:gd name="connsiteX6" fmla="*/ 1499518 w 1695094"/>
              <a:gd name="connsiteY6" fmla="*/ 1028409 h 2087730"/>
              <a:gd name="connsiteX7" fmla="*/ 1500468 w 1695094"/>
              <a:gd name="connsiteY7" fmla="*/ 1475217 h 2087730"/>
              <a:gd name="connsiteX8" fmla="*/ 1499140 w 1695094"/>
              <a:gd name="connsiteY8" fmla="*/ 1829707 h 2087730"/>
              <a:gd name="connsiteX9" fmla="*/ 1679755 w 1695094"/>
              <a:gd name="connsiteY9" fmla="*/ 1908218 h 2087730"/>
              <a:gd name="connsiteX10" fmla="*/ 1504495 w 1695094"/>
              <a:gd name="connsiteY10" fmla="*/ 2028652 h 2087730"/>
              <a:gd name="connsiteX11" fmla="*/ 11472 w 1695094"/>
              <a:gd name="connsiteY11" fmla="*/ 2027258 h 2087730"/>
              <a:gd name="connsiteX12" fmla="*/ 184213 w 1695094"/>
              <a:gd name="connsiteY12" fmla="*/ 317433 h 2087730"/>
              <a:gd name="connsiteX0" fmla="*/ 184213 w 1695094"/>
              <a:gd name="connsiteY0" fmla="*/ 321256 h 2091553"/>
              <a:gd name="connsiteX1" fmla="*/ 981086 w 1695094"/>
              <a:gd name="connsiteY1" fmla="*/ 28140 h 2091553"/>
              <a:gd name="connsiteX2" fmla="*/ 1095413 w 1695094"/>
              <a:gd name="connsiteY2" fmla="*/ 102000 h 2091553"/>
              <a:gd name="connsiteX3" fmla="*/ 1258763 w 1695094"/>
              <a:gd name="connsiteY3" fmla="*/ 231901 h 2091553"/>
              <a:gd name="connsiteX4" fmla="*/ 1408833 w 1695094"/>
              <a:gd name="connsiteY4" fmla="*/ 448878 h 2091553"/>
              <a:gd name="connsiteX5" fmla="*/ 1492942 w 1695094"/>
              <a:gd name="connsiteY5" fmla="*/ 727711 h 2091553"/>
              <a:gd name="connsiteX6" fmla="*/ 1499518 w 1695094"/>
              <a:gd name="connsiteY6" fmla="*/ 1032232 h 2091553"/>
              <a:gd name="connsiteX7" fmla="*/ 1500468 w 1695094"/>
              <a:gd name="connsiteY7" fmla="*/ 1479040 h 2091553"/>
              <a:gd name="connsiteX8" fmla="*/ 1499140 w 1695094"/>
              <a:gd name="connsiteY8" fmla="*/ 1833530 h 2091553"/>
              <a:gd name="connsiteX9" fmla="*/ 1679755 w 1695094"/>
              <a:gd name="connsiteY9" fmla="*/ 1912041 h 2091553"/>
              <a:gd name="connsiteX10" fmla="*/ 1504495 w 1695094"/>
              <a:gd name="connsiteY10" fmla="*/ 2032475 h 2091553"/>
              <a:gd name="connsiteX11" fmla="*/ 11472 w 1695094"/>
              <a:gd name="connsiteY11" fmla="*/ 2031081 h 2091553"/>
              <a:gd name="connsiteX12" fmla="*/ 184213 w 1695094"/>
              <a:gd name="connsiteY12" fmla="*/ 321256 h 2091553"/>
              <a:gd name="connsiteX0" fmla="*/ 184213 w 1695094"/>
              <a:gd name="connsiteY0" fmla="*/ 228244 h 1998541"/>
              <a:gd name="connsiteX1" fmla="*/ 1095413 w 1695094"/>
              <a:gd name="connsiteY1" fmla="*/ 8988 h 1998541"/>
              <a:gd name="connsiteX2" fmla="*/ 1258763 w 1695094"/>
              <a:gd name="connsiteY2" fmla="*/ 138889 h 1998541"/>
              <a:gd name="connsiteX3" fmla="*/ 1408833 w 1695094"/>
              <a:gd name="connsiteY3" fmla="*/ 355866 h 1998541"/>
              <a:gd name="connsiteX4" fmla="*/ 1492942 w 1695094"/>
              <a:gd name="connsiteY4" fmla="*/ 634699 h 1998541"/>
              <a:gd name="connsiteX5" fmla="*/ 1499518 w 1695094"/>
              <a:gd name="connsiteY5" fmla="*/ 939220 h 1998541"/>
              <a:gd name="connsiteX6" fmla="*/ 1500468 w 1695094"/>
              <a:gd name="connsiteY6" fmla="*/ 1386028 h 1998541"/>
              <a:gd name="connsiteX7" fmla="*/ 1499140 w 1695094"/>
              <a:gd name="connsiteY7" fmla="*/ 1740518 h 1998541"/>
              <a:gd name="connsiteX8" fmla="*/ 1679755 w 1695094"/>
              <a:gd name="connsiteY8" fmla="*/ 1819029 h 1998541"/>
              <a:gd name="connsiteX9" fmla="*/ 1504495 w 1695094"/>
              <a:gd name="connsiteY9" fmla="*/ 1939463 h 1998541"/>
              <a:gd name="connsiteX10" fmla="*/ 11472 w 1695094"/>
              <a:gd name="connsiteY10" fmla="*/ 1938069 h 1998541"/>
              <a:gd name="connsiteX11" fmla="*/ 184213 w 1695094"/>
              <a:gd name="connsiteY11" fmla="*/ 228244 h 1998541"/>
              <a:gd name="connsiteX0" fmla="*/ 184213 w 1695094"/>
              <a:gd name="connsiteY0" fmla="*/ 330433 h 2100730"/>
              <a:gd name="connsiteX1" fmla="*/ 736840 w 1695094"/>
              <a:gd name="connsiteY1" fmla="*/ 6971 h 2100730"/>
              <a:gd name="connsiteX2" fmla="*/ 1095413 w 1695094"/>
              <a:gd name="connsiteY2" fmla="*/ 111177 h 2100730"/>
              <a:gd name="connsiteX3" fmla="*/ 1258763 w 1695094"/>
              <a:gd name="connsiteY3" fmla="*/ 241078 h 2100730"/>
              <a:gd name="connsiteX4" fmla="*/ 1408833 w 1695094"/>
              <a:gd name="connsiteY4" fmla="*/ 458055 h 2100730"/>
              <a:gd name="connsiteX5" fmla="*/ 1492942 w 1695094"/>
              <a:gd name="connsiteY5" fmla="*/ 736888 h 2100730"/>
              <a:gd name="connsiteX6" fmla="*/ 1499518 w 1695094"/>
              <a:gd name="connsiteY6" fmla="*/ 1041409 h 2100730"/>
              <a:gd name="connsiteX7" fmla="*/ 1500468 w 1695094"/>
              <a:gd name="connsiteY7" fmla="*/ 1488217 h 2100730"/>
              <a:gd name="connsiteX8" fmla="*/ 1499140 w 1695094"/>
              <a:gd name="connsiteY8" fmla="*/ 1842707 h 2100730"/>
              <a:gd name="connsiteX9" fmla="*/ 1679755 w 1695094"/>
              <a:gd name="connsiteY9" fmla="*/ 1921218 h 2100730"/>
              <a:gd name="connsiteX10" fmla="*/ 1504495 w 1695094"/>
              <a:gd name="connsiteY10" fmla="*/ 2041652 h 2100730"/>
              <a:gd name="connsiteX11" fmla="*/ 11472 w 1695094"/>
              <a:gd name="connsiteY11" fmla="*/ 2040258 h 2100730"/>
              <a:gd name="connsiteX12" fmla="*/ 184213 w 1695094"/>
              <a:gd name="connsiteY12" fmla="*/ 330433 h 2100730"/>
              <a:gd name="connsiteX0" fmla="*/ 184213 w 1695094"/>
              <a:gd name="connsiteY0" fmla="*/ 323462 h 2093759"/>
              <a:gd name="connsiteX1" fmla="*/ 736840 w 1695094"/>
              <a:gd name="connsiteY1" fmla="*/ 0 h 2093759"/>
              <a:gd name="connsiteX2" fmla="*/ 1095413 w 1695094"/>
              <a:gd name="connsiteY2" fmla="*/ 104206 h 2093759"/>
              <a:gd name="connsiteX3" fmla="*/ 1258763 w 1695094"/>
              <a:gd name="connsiteY3" fmla="*/ 234107 h 2093759"/>
              <a:gd name="connsiteX4" fmla="*/ 1408833 w 1695094"/>
              <a:gd name="connsiteY4" fmla="*/ 451084 h 2093759"/>
              <a:gd name="connsiteX5" fmla="*/ 1492942 w 1695094"/>
              <a:gd name="connsiteY5" fmla="*/ 729917 h 2093759"/>
              <a:gd name="connsiteX6" fmla="*/ 1499518 w 1695094"/>
              <a:gd name="connsiteY6" fmla="*/ 1034438 h 2093759"/>
              <a:gd name="connsiteX7" fmla="*/ 1500468 w 1695094"/>
              <a:gd name="connsiteY7" fmla="*/ 1481246 h 2093759"/>
              <a:gd name="connsiteX8" fmla="*/ 1499140 w 1695094"/>
              <a:gd name="connsiteY8" fmla="*/ 1835736 h 2093759"/>
              <a:gd name="connsiteX9" fmla="*/ 1679755 w 1695094"/>
              <a:gd name="connsiteY9" fmla="*/ 1914247 h 2093759"/>
              <a:gd name="connsiteX10" fmla="*/ 1504495 w 1695094"/>
              <a:gd name="connsiteY10" fmla="*/ 2034681 h 2093759"/>
              <a:gd name="connsiteX11" fmla="*/ 11472 w 1695094"/>
              <a:gd name="connsiteY11" fmla="*/ 2033287 h 2093759"/>
              <a:gd name="connsiteX12" fmla="*/ 184213 w 1695094"/>
              <a:gd name="connsiteY12" fmla="*/ 323462 h 2093759"/>
              <a:gd name="connsiteX0" fmla="*/ 184213 w 1695094"/>
              <a:gd name="connsiteY0" fmla="*/ 323462 h 2093759"/>
              <a:gd name="connsiteX1" fmla="*/ 736840 w 1695094"/>
              <a:gd name="connsiteY1" fmla="*/ 0 h 2093759"/>
              <a:gd name="connsiteX2" fmla="*/ 1095413 w 1695094"/>
              <a:gd name="connsiteY2" fmla="*/ 104206 h 2093759"/>
              <a:gd name="connsiteX3" fmla="*/ 1258763 w 1695094"/>
              <a:gd name="connsiteY3" fmla="*/ 234107 h 2093759"/>
              <a:gd name="connsiteX4" fmla="*/ 1408833 w 1695094"/>
              <a:gd name="connsiteY4" fmla="*/ 451084 h 2093759"/>
              <a:gd name="connsiteX5" fmla="*/ 1492942 w 1695094"/>
              <a:gd name="connsiteY5" fmla="*/ 729917 h 2093759"/>
              <a:gd name="connsiteX6" fmla="*/ 1499518 w 1695094"/>
              <a:gd name="connsiteY6" fmla="*/ 1034438 h 2093759"/>
              <a:gd name="connsiteX7" fmla="*/ 1500468 w 1695094"/>
              <a:gd name="connsiteY7" fmla="*/ 1481246 h 2093759"/>
              <a:gd name="connsiteX8" fmla="*/ 1499140 w 1695094"/>
              <a:gd name="connsiteY8" fmla="*/ 1835736 h 2093759"/>
              <a:gd name="connsiteX9" fmla="*/ 1679755 w 1695094"/>
              <a:gd name="connsiteY9" fmla="*/ 1914247 h 2093759"/>
              <a:gd name="connsiteX10" fmla="*/ 1504495 w 1695094"/>
              <a:gd name="connsiteY10" fmla="*/ 2034681 h 2093759"/>
              <a:gd name="connsiteX11" fmla="*/ 11472 w 1695094"/>
              <a:gd name="connsiteY11" fmla="*/ 2033287 h 2093759"/>
              <a:gd name="connsiteX12" fmla="*/ 184213 w 1695094"/>
              <a:gd name="connsiteY12" fmla="*/ 323462 h 2093759"/>
              <a:gd name="connsiteX0" fmla="*/ 184213 w 1695094"/>
              <a:gd name="connsiteY0" fmla="*/ 323462 h 2093759"/>
              <a:gd name="connsiteX1" fmla="*/ 736840 w 1695094"/>
              <a:gd name="connsiteY1" fmla="*/ 0 h 2093759"/>
              <a:gd name="connsiteX2" fmla="*/ 1095413 w 1695094"/>
              <a:gd name="connsiteY2" fmla="*/ 104206 h 2093759"/>
              <a:gd name="connsiteX3" fmla="*/ 1258763 w 1695094"/>
              <a:gd name="connsiteY3" fmla="*/ 234107 h 2093759"/>
              <a:gd name="connsiteX4" fmla="*/ 1408833 w 1695094"/>
              <a:gd name="connsiteY4" fmla="*/ 451084 h 2093759"/>
              <a:gd name="connsiteX5" fmla="*/ 1492942 w 1695094"/>
              <a:gd name="connsiteY5" fmla="*/ 729917 h 2093759"/>
              <a:gd name="connsiteX6" fmla="*/ 1499518 w 1695094"/>
              <a:gd name="connsiteY6" fmla="*/ 1034438 h 2093759"/>
              <a:gd name="connsiteX7" fmla="*/ 1500468 w 1695094"/>
              <a:gd name="connsiteY7" fmla="*/ 1481246 h 2093759"/>
              <a:gd name="connsiteX8" fmla="*/ 1499140 w 1695094"/>
              <a:gd name="connsiteY8" fmla="*/ 1835736 h 2093759"/>
              <a:gd name="connsiteX9" fmla="*/ 1679755 w 1695094"/>
              <a:gd name="connsiteY9" fmla="*/ 1914247 h 2093759"/>
              <a:gd name="connsiteX10" fmla="*/ 1504495 w 1695094"/>
              <a:gd name="connsiteY10" fmla="*/ 2034681 h 2093759"/>
              <a:gd name="connsiteX11" fmla="*/ 11472 w 1695094"/>
              <a:gd name="connsiteY11" fmla="*/ 2033287 h 2093759"/>
              <a:gd name="connsiteX12" fmla="*/ 184213 w 1695094"/>
              <a:gd name="connsiteY12" fmla="*/ 323462 h 2093759"/>
              <a:gd name="connsiteX0" fmla="*/ 184213 w 1695094"/>
              <a:gd name="connsiteY0" fmla="*/ 323462 h 2093759"/>
              <a:gd name="connsiteX1" fmla="*/ 736840 w 1695094"/>
              <a:gd name="connsiteY1" fmla="*/ 0 h 2093759"/>
              <a:gd name="connsiteX2" fmla="*/ 1095413 w 1695094"/>
              <a:gd name="connsiteY2" fmla="*/ 104206 h 2093759"/>
              <a:gd name="connsiteX3" fmla="*/ 1258763 w 1695094"/>
              <a:gd name="connsiteY3" fmla="*/ 234107 h 2093759"/>
              <a:gd name="connsiteX4" fmla="*/ 1408833 w 1695094"/>
              <a:gd name="connsiteY4" fmla="*/ 451084 h 2093759"/>
              <a:gd name="connsiteX5" fmla="*/ 1492942 w 1695094"/>
              <a:gd name="connsiteY5" fmla="*/ 729917 h 2093759"/>
              <a:gd name="connsiteX6" fmla="*/ 1499518 w 1695094"/>
              <a:gd name="connsiteY6" fmla="*/ 1034438 h 2093759"/>
              <a:gd name="connsiteX7" fmla="*/ 1500468 w 1695094"/>
              <a:gd name="connsiteY7" fmla="*/ 1481246 h 2093759"/>
              <a:gd name="connsiteX8" fmla="*/ 1499140 w 1695094"/>
              <a:gd name="connsiteY8" fmla="*/ 1835736 h 2093759"/>
              <a:gd name="connsiteX9" fmla="*/ 1679755 w 1695094"/>
              <a:gd name="connsiteY9" fmla="*/ 1914247 h 2093759"/>
              <a:gd name="connsiteX10" fmla="*/ 1504495 w 1695094"/>
              <a:gd name="connsiteY10" fmla="*/ 2034681 h 2093759"/>
              <a:gd name="connsiteX11" fmla="*/ 11472 w 1695094"/>
              <a:gd name="connsiteY11" fmla="*/ 2033287 h 2093759"/>
              <a:gd name="connsiteX12" fmla="*/ 184213 w 1695094"/>
              <a:gd name="connsiteY12" fmla="*/ 323462 h 2093759"/>
              <a:gd name="connsiteX0" fmla="*/ 184213 w 1613467"/>
              <a:gd name="connsiteY0" fmla="*/ 323462 h 2034681"/>
              <a:gd name="connsiteX1" fmla="*/ 736840 w 1613467"/>
              <a:gd name="connsiteY1" fmla="*/ 0 h 2034681"/>
              <a:gd name="connsiteX2" fmla="*/ 1095413 w 1613467"/>
              <a:gd name="connsiteY2" fmla="*/ 104206 h 2034681"/>
              <a:gd name="connsiteX3" fmla="*/ 1258763 w 1613467"/>
              <a:gd name="connsiteY3" fmla="*/ 234107 h 2034681"/>
              <a:gd name="connsiteX4" fmla="*/ 1408833 w 1613467"/>
              <a:gd name="connsiteY4" fmla="*/ 451084 h 2034681"/>
              <a:gd name="connsiteX5" fmla="*/ 1492942 w 1613467"/>
              <a:gd name="connsiteY5" fmla="*/ 729917 h 2034681"/>
              <a:gd name="connsiteX6" fmla="*/ 1499518 w 1613467"/>
              <a:gd name="connsiteY6" fmla="*/ 1034438 h 2034681"/>
              <a:gd name="connsiteX7" fmla="*/ 1500468 w 1613467"/>
              <a:gd name="connsiteY7" fmla="*/ 1481246 h 2034681"/>
              <a:gd name="connsiteX8" fmla="*/ 1499140 w 1613467"/>
              <a:gd name="connsiteY8" fmla="*/ 1835736 h 2034681"/>
              <a:gd name="connsiteX9" fmla="*/ 1504495 w 1613467"/>
              <a:gd name="connsiteY9" fmla="*/ 2034681 h 2034681"/>
              <a:gd name="connsiteX10" fmla="*/ 11472 w 1613467"/>
              <a:gd name="connsiteY10" fmla="*/ 2033287 h 2034681"/>
              <a:gd name="connsiteX11" fmla="*/ 184213 w 1613467"/>
              <a:gd name="connsiteY11" fmla="*/ 323462 h 2034681"/>
              <a:gd name="connsiteX0" fmla="*/ 184213 w 1621876"/>
              <a:gd name="connsiteY0" fmla="*/ 323462 h 2034681"/>
              <a:gd name="connsiteX1" fmla="*/ 736840 w 1621876"/>
              <a:gd name="connsiteY1" fmla="*/ 0 h 2034681"/>
              <a:gd name="connsiteX2" fmla="*/ 1095413 w 1621876"/>
              <a:gd name="connsiteY2" fmla="*/ 104206 h 2034681"/>
              <a:gd name="connsiteX3" fmla="*/ 1258763 w 1621876"/>
              <a:gd name="connsiteY3" fmla="*/ 234107 h 2034681"/>
              <a:gd name="connsiteX4" fmla="*/ 1408833 w 1621876"/>
              <a:gd name="connsiteY4" fmla="*/ 451084 h 2034681"/>
              <a:gd name="connsiteX5" fmla="*/ 1492942 w 1621876"/>
              <a:gd name="connsiteY5" fmla="*/ 729917 h 2034681"/>
              <a:gd name="connsiteX6" fmla="*/ 1499518 w 1621876"/>
              <a:gd name="connsiteY6" fmla="*/ 1034438 h 2034681"/>
              <a:gd name="connsiteX7" fmla="*/ 1500468 w 1621876"/>
              <a:gd name="connsiteY7" fmla="*/ 1481246 h 2034681"/>
              <a:gd name="connsiteX8" fmla="*/ 1499140 w 1621876"/>
              <a:gd name="connsiteY8" fmla="*/ 1835736 h 2034681"/>
              <a:gd name="connsiteX9" fmla="*/ 1499140 w 1621876"/>
              <a:gd name="connsiteY9" fmla="*/ 1975628 h 2034681"/>
              <a:gd name="connsiteX10" fmla="*/ 1504495 w 1621876"/>
              <a:gd name="connsiteY10" fmla="*/ 2034681 h 2034681"/>
              <a:gd name="connsiteX11" fmla="*/ 11472 w 1621876"/>
              <a:gd name="connsiteY11" fmla="*/ 2033287 h 2034681"/>
              <a:gd name="connsiteX12" fmla="*/ 184213 w 1621876"/>
              <a:gd name="connsiteY12" fmla="*/ 323462 h 2034681"/>
              <a:gd name="connsiteX0" fmla="*/ 184213 w 1613467"/>
              <a:gd name="connsiteY0" fmla="*/ 323462 h 2034681"/>
              <a:gd name="connsiteX1" fmla="*/ 736840 w 1613467"/>
              <a:gd name="connsiteY1" fmla="*/ 0 h 2034681"/>
              <a:gd name="connsiteX2" fmla="*/ 1095413 w 1613467"/>
              <a:gd name="connsiteY2" fmla="*/ 104206 h 2034681"/>
              <a:gd name="connsiteX3" fmla="*/ 1258763 w 1613467"/>
              <a:gd name="connsiteY3" fmla="*/ 234107 h 2034681"/>
              <a:gd name="connsiteX4" fmla="*/ 1408833 w 1613467"/>
              <a:gd name="connsiteY4" fmla="*/ 451084 h 2034681"/>
              <a:gd name="connsiteX5" fmla="*/ 1492942 w 1613467"/>
              <a:gd name="connsiteY5" fmla="*/ 729917 h 2034681"/>
              <a:gd name="connsiteX6" fmla="*/ 1499518 w 1613467"/>
              <a:gd name="connsiteY6" fmla="*/ 1034438 h 2034681"/>
              <a:gd name="connsiteX7" fmla="*/ 1500468 w 1613467"/>
              <a:gd name="connsiteY7" fmla="*/ 1481246 h 2034681"/>
              <a:gd name="connsiteX8" fmla="*/ 1499140 w 1613467"/>
              <a:gd name="connsiteY8" fmla="*/ 1835736 h 2034681"/>
              <a:gd name="connsiteX9" fmla="*/ 1504495 w 1613467"/>
              <a:gd name="connsiteY9" fmla="*/ 2034681 h 2034681"/>
              <a:gd name="connsiteX10" fmla="*/ 11472 w 1613467"/>
              <a:gd name="connsiteY10" fmla="*/ 2033287 h 2034681"/>
              <a:gd name="connsiteX11" fmla="*/ 184213 w 1613467"/>
              <a:gd name="connsiteY11" fmla="*/ 323462 h 2034681"/>
              <a:gd name="connsiteX0" fmla="*/ 1504495 w 1635471"/>
              <a:gd name="connsiteY0" fmla="*/ 2034681 h 2103200"/>
              <a:gd name="connsiteX1" fmla="*/ 11472 w 1635471"/>
              <a:gd name="connsiteY1" fmla="*/ 2033287 h 2103200"/>
              <a:gd name="connsiteX2" fmla="*/ 184213 w 1635471"/>
              <a:gd name="connsiteY2" fmla="*/ 323462 h 2103200"/>
              <a:gd name="connsiteX3" fmla="*/ 736840 w 1635471"/>
              <a:gd name="connsiteY3" fmla="*/ 0 h 2103200"/>
              <a:gd name="connsiteX4" fmla="*/ 1095413 w 1635471"/>
              <a:gd name="connsiteY4" fmla="*/ 104206 h 2103200"/>
              <a:gd name="connsiteX5" fmla="*/ 1258763 w 1635471"/>
              <a:gd name="connsiteY5" fmla="*/ 234107 h 2103200"/>
              <a:gd name="connsiteX6" fmla="*/ 1408833 w 1635471"/>
              <a:gd name="connsiteY6" fmla="*/ 451084 h 2103200"/>
              <a:gd name="connsiteX7" fmla="*/ 1492942 w 1635471"/>
              <a:gd name="connsiteY7" fmla="*/ 729917 h 2103200"/>
              <a:gd name="connsiteX8" fmla="*/ 1499518 w 1635471"/>
              <a:gd name="connsiteY8" fmla="*/ 1034438 h 2103200"/>
              <a:gd name="connsiteX9" fmla="*/ 1500468 w 1635471"/>
              <a:gd name="connsiteY9" fmla="*/ 1481246 h 2103200"/>
              <a:gd name="connsiteX10" fmla="*/ 1499140 w 1635471"/>
              <a:gd name="connsiteY10" fmla="*/ 1835736 h 2103200"/>
              <a:gd name="connsiteX11" fmla="*/ 1568241 w 1635471"/>
              <a:gd name="connsiteY11" fmla="*/ 2103200 h 2103200"/>
              <a:gd name="connsiteX0" fmla="*/ 1504495 w 1635471"/>
              <a:gd name="connsiteY0" fmla="*/ 2034681 h 2103200"/>
              <a:gd name="connsiteX1" fmla="*/ 11472 w 1635471"/>
              <a:gd name="connsiteY1" fmla="*/ 2033287 h 2103200"/>
              <a:gd name="connsiteX2" fmla="*/ 184213 w 1635471"/>
              <a:gd name="connsiteY2" fmla="*/ 323462 h 2103200"/>
              <a:gd name="connsiteX3" fmla="*/ 736840 w 1635471"/>
              <a:gd name="connsiteY3" fmla="*/ 0 h 2103200"/>
              <a:gd name="connsiteX4" fmla="*/ 1095413 w 1635471"/>
              <a:gd name="connsiteY4" fmla="*/ 104206 h 2103200"/>
              <a:gd name="connsiteX5" fmla="*/ 1258763 w 1635471"/>
              <a:gd name="connsiteY5" fmla="*/ 234107 h 2103200"/>
              <a:gd name="connsiteX6" fmla="*/ 1408833 w 1635471"/>
              <a:gd name="connsiteY6" fmla="*/ 451084 h 2103200"/>
              <a:gd name="connsiteX7" fmla="*/ 1492942 w 1635471"/>
              <a:gd name="connsiteY7" fmla="*/ 729917 h 2103200"/>
              <a:gd name="connsiteX8" fmla="*/ 1499518 w 1635471"/>
              <a:gd name="connsiteY8" fmla="*/ 1034438 h 2103200"/>
              <a:gd name="connsiteX9" fmla="*/ 1500468 w 1635471"/>
              <a:gd name="connsiteY9" fmla="*/ 1481246 h 2103200"/>
              <a:gd name="connsiteX10" fmla="*/ 1499140 w 1635471"/>
              <a:gd name="connsiteY10" fmla="*/ 1835736 h 2103200"/>
              <a:gd name="connsiteX11" fmla="*/ 1568241 w 1635471"/>
              <a:gd name="connsiteY11" fmla="*/ 2103200 h 2103200"/>
              <a:gd name="connsiteX12" fmla="*/ 1504495 w 1635471"/>
              <a:gd name="connsiteY12" fmla="*/ 2034681 h 2103200"/>
              <a:gd name="connsiteX0" fmla="*/ 1504495 w 1580205"/>
              <a:gd name="connsiteY0" fmla="*/ 2034681 h 2034681"/>
              <a:gd name="connsiteX1" fmla="*/ 11472 w 1580205"/>
              <a:gd name="connsiteY1" fmla="*/ 2033287 h 2034681"/>
              <a:gd name="connsiteX2" fmla="*/ 184213 w 1580205"/>
              <a:gd name="connsiteY2" fmla="*/ 323462 h 2034681"/>
              <a:gd name="connsiteX3" fmla="*/ 736840 w 1580205"/>
              <a:gd name="connsiteY3" fmla="*/ 0 h 2034681"/>
              <a:gd name="connsiteX4" fmla="*/ 1095413 w 1580205"/>
              <a:gd name="connsiteY4" fmla="*/ 104206 h 2034681"/>
              <a:gd name="connsiteX5" fmla="*/ 1258763 w 1580205"/>
              <a:gd name="connsiteY5" fmla="*/ 234107 h 2034681"/>
              <a:gd name="connsiteX6" fmla="*/ 1408833 w 1580205"/>
              <a:gd name="connsiteY6" fmla="*/ 451084 h 2034681"/>
              <a:gd name="connsiteX7" fmla="*/ 1492942 w 1580205"/>
              <a:gd name="connsiteY7" fmla="*/ 729917 h 2034681"/>
              <a:gd name="connsiteX8" fmla="*/ 1499518 w 1580205"/>
              <a:gd name="connsiteY8" fmla="*/ 1034438 h 2034681"/>
              <a:gd name="connsiteX9" fmla="*/ 1500468 w 1580205"/>
              <a:gd name="connsiteY9" fmla="*/ 1481246 h 2034681"/>
              <a:gd name="connsiteX10" fmla="*/ 1499140 w 1580205"/>
              <a:gd name="connsiteY10" fmla="*/ 1835736 h 2034681"/>
              <a:gd name="connsiteX11" fmla="*/ 1497854 w 1580205"/>
              <a:gd name="connsiteY11" fmla="*/ 1833407 h 2034681"/>
              <a:gd name="connsiteX12" fmla="*/ 1504495 w 1580205"/>
              <a:gd name="connsiteY12" fmla="*/ 2034681 h 2034681"/>
              <a:gd name="connsiteX0" fmla="*/ 1497854 w 1562886"/>
              <a:gd name="connsiteY0" fmla="*/ 1833407 h 2034681"/>
              <a:gd name="connsiteX1" fmla="*/ 1504495 w 1562886"/>
              <a:gd name="connsiteY1" fmla="*/ 2034681 h 2034681"/>
              <a:gd name="connsiteX2" fmla="*/ 11472 w 1562886"/>
              <a:gd name="connsiteY2" fmla="*/ 2033287 h 2034681"/>
              <a:gd name="connsiteX3" fmla="*/ 184213 w 1562886"/>
              <a:gd name="connsiteY3" fmla="*/ 323462 h 2034681"/>
              <a:gd name="connsiteX4" fmla="*/ 736840 w 1562886"/>
              <a:gd name="connsiteY4" fmla="*/ 0 h 2034681"/>
              <a:gd name="connsiteX5" fmla="*/ 1095413 w 1562886"/>
              <a:gd name="connsiteY5" fmla="*/ 104206 h 2034681"/>
              <a:gd name="connsiteX6" fmla="*/ 1258763 w 1562886"/>
              <a:gd name="connsiteY6" fmla="*/ 234107 h 2034681"/>
              <a:gd name="connsiteX7" fmla="*/ 1408833 w 1562886"/>
              <a:gd name="connsiteY7" fmla="*/ 451084 h 2034681"/>
              <a:gd name="connsiteX8" fmla="*/ 1492942 w 1562886"/>
              <a:gd name="connsiteY8" fmla="*/ 729917 h 2034681"/>
              <a:gd name="connsiteX9" fmla="*/ 1499518 w 1562886"/>
              <a:gd name="connsiteY9" fmla="*/ 1034438 h 2034681"/>
              <a:gd name="connsiteX10" fmla="*/ 1500468 w 1562886"/>
              <a:gd name="connsiteY10" fmla="*/ 1481246 h 2034681"/>
              <a:gd name="connsiteX11" fmla="*/ 1562886 w 1562886"/>
              <a:gd name="connsiteY11" fmla="*/ 1904255 h 2034681"/>
              <a:gd name="connsiteX0" fmla="*/ 1497854 w 1504495"/>
              <a:gd name="connsiteY0" fmla="*/ 1833407 h 2034681"/>
              <a:gd name="connsiteX1" fmla="*/ 1504495 w 1504495"/>
              <a:gd name="connsiteY1" fmla="*/ 2034681 h 2034681"/>
              <a:gd name="connsiteX2" fmla="*/ 11472 w 1504495"/>
              <a:gd name="connsiteY2" fmla="*/ 2033287 h 2034681"/>
              <a:gd name="connsiteX3" fmla="*/ 184213 w 1504495"/>
              <a:gd name="connsiteY3" fmla="*/ 323462 h 2034681"/>
              <a:gd name="connsiteX4" fmla="*/ 736840 w 1504495"/>
              <a:gd name="connsiteY4" fmla="*/ 0 h 2034681"/>
              <a:gd name="connsiteX5" fmla="*/ 1095413 w 1504495"/>
              <a:gd name="connsiteY5" fmla="*/ 104206 h 2034681"/>
              <a:gd name="connsiteX6" fmla="*/ 1258763 w 1504495"/>
              <a:gd name="connsiteY6" fmla="*/ 234107 h 2034681"/>
              <a:gd name="connsiteX7" fmla="*/ 1408833 w 1504495"/>
              <a:gd name="connsiteY7" fmla="*/ 451084 h 2034681"/>
              <a:gd name="connsiteX8" fmla="*/ 1492942 w 1504495"/>
              <a:gd name="connsiteY8" fmla="*/ 729917 h 2034681"/>
              <a:gd name="connsiteX9" fmla="*/ 1499518 w 1504495"/>
              <a:gd name="connsiteY9" fmla="*/ 1034438 h 2034681"/>
              <a:gd name="connsiteX10" fmla="*/ 1500468 w 1504495"/>
              <a:gd name="connsiteY10" fmla="*/ 1481246 h 2034681"/>
              <a:gd name="connsiteX11" fmla="*/ 1500468 w 1504495"/>
              <a:gd name="connsiteY11" fmla="*/ 1831454 h 2034681"/>
              <a:gd name="connsiteX0" fmla="*/ 1497854 w 1504495"/>
              <a:gd name="connsiteY0" fmla="*/ 1833407 h 2034681"/>
              <a:gd name="connsiteX1" fmla="*/ 1504495 w 1504495"/>
              <a:gd name="connsiteY1" fmla="*/ 2034681 h 2034681"/>
              <a:gd name="connsiteX2" fmla="*/ 11472 w 1504495"/>
              <a:gd name="connsiteY2" fmla="*/ 2033287 h 2034681"/>
              <a:gd name="connsiteX3" fmla="*/ 184213 w 1504495"/>
              <a:gd name="connsiteY3" fmla="*/ 323462 h 2034681"/>
              <a:gd name="connsiteX4" fmla="*/ 736840 w 1504495"/>
              <a:gd name="connsiteY4" fmla="*/ 0 h 2034681"/>
              <a:gd name="connsiteX5" fmla="*/ 1095413 w 1504495"/>
              <a:gd name="connsiteY5" fmla="*/ 104206 h 2034681"/>
              <a:gd name="connsiteX6" fmla="*/ 1258763 w 1504495"/>
              <a:gd name="connsiteY6" fmla="*/ 234107 h 2034681"/>
              <a:gd name="connsiteX7" fmla="*/ 1408833 w 1504495"/>
              <a:gd name="connsiteY7" fmla="*/ 451084 h 2034681"/>
              <a:gd name="connsiteX8" fmla="*/ 1492942 w 1504495"/>
              <a:gd name="connsiteY8" fmla="*/ 729917 h 2034681"/>
              <a:gd name="connsiteX9" fmla="*/ 1499518 w 1504495"/>
              <a:gd name="connsiteY9" fmla="*/ 1034438 h 2034681"/>
              <a:gd name="connsiteX10" fmla="*/ 1500468 w 1504495"/>
              <a:gd name="connsiteY10" fmla="*/ 1481246 h 2034681"/>
              <a:gd name="connsiteX11" fmla="*/ 1500468 w 1504495"/>
              <a:gd name="connsiteY11" fmla="*/ 1831454 h 203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04495" h="2034681">
                <a:moveTo>
                  <a:pt x="1497854" y="1833407"/>
                </a:moveTo>
                <a:lnTo>
                  <a:pt x="1504495" y="2034681"/>
                </a:lnTo>
                <a:lnTo>
                  <a:pt x="11472" y="2033287"/>
                </a:lnTo>
                <a:cubicBezTo>
                  <a:pt x="11473" y="1309386"/>
                  <a:pt x="-66523" y="586003"/>
                  <a:pt x="184213" y="323462"/>
                </a:cubicBezTo>
                <a:cubicBezTo>
                  <a:pt x="452300" y="6469"/>
                  <a:pt x="604894" y="27978"/>
                  <a:pt x="736840" y="0"/>
                </a:cubicBezTo>
                <a:cubicBezTo>
                  <a:pt x="1012216" y="27693"/>
                  <a:pt x="1008205" y="81366"/>
                  <a:pt x="1095413" y="104206"/>
                </a:cubicBezTo>
                <a:cubicBezTo>
                  <a:pt x="1141693" y="138166"/>
                  <a:pt x="1213167" y="172012"/>
                  <a:pt x="1258763" y="234107"/>
                </a:cubicBezTo>
                <a:cubicBezTo>
                  <a:pt x="1288865" y="282403"/>
                  <a:pt x="1365819" y="360122"/>
                  <a:pt x="1408833" y="451084"/>
                </a:cubicBezTo>
                <a:cubicBezTo>
                  <a:pt x="1471123" y="570296"/>
                  <a:pt x="1472073" y="626030"/>
                  <a:pt x="1492942" y="729917"/>
                </a:cubicBezTo>
                <a:cubicBezTo>
                  <a:pt x="1513811" y="833804"/>
                  <a:pt x="1498264" y="909217"/>
                  <a:pt x="1499518" y="1034438"/>
                </a:cubicBezTo>
                <a:cubicBezTo>
                  <a:pt x="1500772" y="1159659"/>
                  <a:pt x="1502303" y="1941051"/>
                  <a:pt x="1500468" y="1481246"/>
                </a:cubicBezTo>
                <a:cubicBezTo>
                  <a:pt x="1503947" y="1615272"/>
                  <a:pt x="1499798" y="1664986"/>
                  <a:pt x="1500468" y="1831454"/>
                </a:cubicBezTo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Delay 36">
            <a:extLst>
              <a:ext uri="{FF2B5EF4-FFF2-40B4-BE49-F238E27FC236}">
                <a16:creationId xmlns:a16="http://schemas.microsoft.com/office/drawing/2014/main" id="{278ED31A-ECBE-0076-7570-977BC5D58D87}"/>
              </a:ext>
            </a:extLst>
          </p:cNvPr>
          <p:cNvSpPr/>
          <p:nvPr/>
        </p:nvSpPr>
        <p:spPr>
          <a:xfrm>
            <a:off x="14496726" y="2596270"/>
            <a:ext cx="2158099" cy="2715329"/>
          </a:xfrm>
          <a:custGeom>
            <a:avLst/>
            <a:gdLst>
              <a:gd name="connsiteX0" fmla="*/ 0 w 2809328"/>
              <a:gd name="connsiteY0" fmla="*/ 0 h 2286001"/>
              <a:gd name="connsiteX1" fmla="*/ 1404664 w 2809328"/>
              <a:gd name="connsiteY1" fmla="*/ 0 h 2286001"/>
              <a:gd name="connsiteX2" fmla="*/ 2809328 w 2809328"/>
              <a:gd name="connsiteY2" fmla="*/ 1143001 h 2286001"/>
              <a:gd name="connsiteX3" fmla="*/ 1404664 w 2809328"/>
              <a:gd name="connsiteY3" fmla="*/ 2286002 h 2286001"/>
              <a:gd name="connsiteX4" fmla="*/ 0 w 2809328"/>
              <a:gd name="connsiteY4" fmla="*/ 2286001 h 2286001"/>
              <a:gd name="connsiteX5" fmla="*/ 0 w 2809328"/>
              <a:gd name="connsiteY5" fmla="*/ 0 h 2286001"/>
              <a:gd name="connsiteX0" fmla="*/ 3 w 2809331"/>
              <a:gd name="connsiteY0" fmla="*/ 0 h 2286002"/>
              <a:gd name="connsiteX1" fmla="*/ 1404667 w 2809331"/>
              <a:gd name="connsiteY1" fmla="*/ 0 h 2286002"/>
              <a:gd name="connsiteX2" fmla="*/ 2809331 w 2809331"/>
              <a:gd name="connsiteY2" fmla="*/ 1143001 h 2286002"/>
              <a:gd name="connsiteX3" fmla="*/ 1404667 w 2809331"/>
              <a:gd name="connsiteY3" fmla="*/ 2286002 h 2286002"/>
              <a:gd name="connsiteX4" fmla="*/ 0 w 2809331"/>
              <a:gd name="connsiteY4" fmla="*/ 2171704 h 2286002"/>
              <a:gd name="connsiteX5" fmla="*/ 3 w 2809331"/>
              <a:gd name="connsiteY5" fmla="*/ 0 h 2286002"/>
              <a:gd name="connsiteX0" fmla="*/ 3 w 2809331"/>
              <a:gd name="connsiteY0" fmla="*/ 0 h 2286002"/>
              <a:gd name="connsiteX1" fmla="*/ 1404667 w 2809331"/>
              <a:gd name="connsiteY1" fmla="*/ 0 h 2286002"/>
              <a:gd name="connsiteX2" fmla="*/ 2809331 w 2809331"/>
              <a:gd name="connsiteY2" fmla="*/ 1143001 h 2286002"/>
              <a:gd name="connsiteX3" fmla="*/ 1404667 w 2809331"/>
              <a:gd name="connsiteY3" fmla="*/ 2286002 h 2286002"/>
              <a:gd name="connsiteX4" fmla="*/ 0 w 2809331"/>
              <a:gd name="connsiteY4" fmla="*/ 2171704 h 2286002"/>
              <a:gd name="connsiteX5" fmla="*/ 3 w 2809331"/>
              <a:gd name="connsiteY5" fmla="*/ 0 h 2286002"/>
              <a:gd name="connsiteX0" fmla="*/ 3 w 2809332"/>
              <a:gd name="connsiteY0" fmla="*/ 0 h 2204090"/>
              <a:gd name="connsiteX1" fmla="*/ 1404667 w 2809332"/>
              <a:gd name="connsiteY1" fmla="*/ 0 h 2204090"/>
              <a:gd name="connsiteX2" fmla="*/ 2809331 w 2809332"/>
              <a:gd name="connsiteY2" fmla="*/ 1143001 h 2204090"/>
              <a:gd name="connsiteX3" fmla="*/ 1397049 w 2809332"/>
              <a:gd name="connsiteY3" fmla="*/ 2204090 h 2204090"/>
              <a:gd name="connsiteX4" fmla="*/ 0 w 2809332"/>
              <a:gd name="connsiteY4" fmla="*/ 2171704 h 2204090"/>
              <a:gd name="connsiteX5" fmla="*/ 3 w 2809332"/>
              <a:gd name="connsiteY5" fmla="*/ 0 h 2204090"/>
              <a:gd name="connsiteX0" fmla="*/ 3 w 2809331"/>
              <a:gd name="connsiteY0" fmla="*/ 0 h 2171704"/>
              <a:gd name="connsiteX1" fmla="*/ 1404667 w 2809331"/>
              <a:gd name="connsiteY1" fmla="*/ 0 h 2171704"/>
              <a:gd name="connsiteX2" fmla="*/ 2809331 w 2809331"/>
              <a:gd name="connsiteY2" fmla="*/ 1143001 h 2171704"/>
              <a:gd name="connsiteX3" fmla="*/ 1400859 w 2809331"/>
              <a:gd name="connsiteY3" fmla="*/ 2165990 h 2171704"/>
              <a:gd name="connsiteX4" fmla="*/ 0 w 2809331"/>
              <a:gd name="connsiteY4" fmla="*/ 2171704 h 2171704"/>
              <a:gd name="connsiteX5" fmla="*/ 3 w 2809331"/>
              <a:gd name="connsiteY5" fmla="*/ 0 h 2171704"/>
              <a:gd name="connsiteX0" fmla="*/ 3 w 2809331"/>
              <a:gd name="connsiteY0" fmla="*/ 0 h 2173135"/>
              <a:gd name="connsiteX1" fmla="*/ 1404667 w 2809331"/>
              <a:gd name="connsiteY1" fmla="*/ 0 h 2173135"/>
              <a:gd name="connsiteX2" fmla="*/ 2809331 w 2809331"/>
              <a:gd name="connsiteY2" fmla="*/ 1143001 h 2173135"/>
              <a:gd name="connsiteX3" fmla="*/ 1400859 w 2809331"/>
              <a:gd name="connsiteY3" fmla="*/ 2165990 h 2173135"/>
              <a:gd name="connsiteX4" fmla="*/ 0 w 2809331"/>
              <a:gd name="connsiteY4" fmla="*/ 2171704 h 2173135"/>
              <a:gd name="connsiteX5" fmla="*/ 3 w 2809331"/>
              <a:gd name="connsiteY5" fmla="*/ 0 h 2173135"/>
              <a:gd name="connsiteX0" fmla="*/ 3 w 2809331"/>
              <a:gd name="connsiteY0" fmla="*/ 0 h 2178735"/>
              <a:gd name="connsiteX1" fmla="*/ 1404667 w 2809331"/>
              <a:gd name="connsiteY1" fmla="*/ 0 h 2178735"/>
              <a:gd name="connsiteX2" fmla="*/ 2809331 w 2809331"/>
              <a:gd name="connsiteY2" fmla="*/ 1143001 h 2178735"/>
              <a:gd name="connsiteX3" fmla="*/ 1400859 w 2809331"/>
              <a:gd name="connsiteY3" fmla="*/ 2165990 h 2178735"/>
              <a:gd name="connsiteX4" fmla="*/ 0 w 2809331"/>
              <a:gd name="connsiteY4" fmla="*/ 2171704 h 2178735"/>
              <a:gd name="connsiteX5" fmla="*/ 3 w 2809331"/>
              <a:gd name="connsiteY5" fmla="*/ 0 h 2178735"/>
              <a:gd name="connsiteX0" fmla="*/ 3 w 2769326"/>
              <a:gd name="connsiteY0" fmla="*/ 0 h 2178414"/>
              <a:gd name="connsiteX1" fmla="*/ 1404667 w 2769326"/>
              <a:gd name="connsiteY1" fmla="*/ 0 h 2178414"/>
              <a:gd name="connsiteX2" fmla="*/ 2769326 w 2769326"/>
              <a:gd name="connsiteY2" fmla="*/ 1120141 h 2178414"/>
              <a:gd name="connsiteX3" fmla="*/ 1400859 w 2769326"/>
              <a:gd name="connsiteY3" fmla="*/ 2165990 h 2178414"/>
              <a:gd name="connsiteX4" fmla="*/ 0 w 2769326"/>
              <a:gd name="connsiteY4" fmla="*/ 2171704 h 2178414"/>
              <a:gd name="connsiteX5" fmla="*/ 3 w 2769326"/>
              <a:gd name="connsiteY5" fmla="*/ 0 h 2178414"/>
              <a:gd name="connsiteX0" fmla="*/ 3 w 2769453"/>
              <a:gd name="connsiteY0" fmla="*/ 0 h 2178414"/>
              <a:gd name="connsiteX1" fmla="*/ 1404667 w 2769453"/>
              <a:gd name="connsiteY1" fmla="*/ 0 h 2178414"/>
              <a:gd name="connsiteX2" fmla="*/ 2769326 w 2769453"/>
              <a:gd name="connsiteY2" fmla="*/ 1120141 h 2178414"/>
              <a:gd name="connsiteX3" fmla="*/ 1400859 w 2769453"/>
              <a:gd name="connsiteY3" fmla="*/ 2165990 h 2178414"/>
              <a:gd name="connsiteX4" fmla="*/ 0 w 2769453"/>
              <a:gd name="connsiteY4" fmla="*/ 2171704 h 2178414"/>
              <a:gd name="connsiteX5" fmla="*/ 3 w 2769453"/>
              <a:gd name="connsiteY5" fmla="*/ 0 h 2178414"/>
              <a:gd name="connsiteX0" fmla="*/ 3 w 2769326"/>
              <a:gd name="connsiteY0" fmla="*/ 0 h 2180973"/>
              <a:gd name="connsiteX1" fmla="*/ 1404667 w 2769326"/>
              <a:gd name="connsiteY1" fmla="*/ 0 h 2180973"/>
              <a:gd name="connsiteX2" fmla="*/ 2769326 w 2769326"/>
              <a:gd name="connsiteY2" fmla="*/ 1120141 h 2180973"/>
              <a:gd name="connsiteX3" fmla="*/ 1400859 w 2769326"/>
              <a:gd name="connsiteY3" fmla="*/ 2165990 h 2180973"/>
              <a:gd name="connsiteX4" fmla="*/ 0 w 2769326"/>
              <a:gd name="connsiteY4" fmla="*/ 2171704 h 2180973"/>
              <a:gd name="connsiteX5" fmla="*/ 3 w 2769326"/>
              <a:gd name="connsiteY5" fmla="*/ 0 h 2180973"/>
              <a:gd name="connsiteX0" fmla="*/ 3 w 2706460"/>
              <a:gd name="connsiteY0" fmla="*/ 0 h 2180292"/>
              <a:gd name="connsiteX1" fmla="*/ 1404667 w 2706460"/>
              <a:gd name="connsiteY1" fmla="*/ 0 h 2180292"/>
              <a:gd name="connsiteX2" fmla="*/ 2706460 w 2706460"/>
              <a:gd name="connsiteY2" fmla="*/ 1083949 h 2180292"/>
              <a:gd name="connsiteX3" fmla="*/ 1400859 w 2706460"/>
              <a:gd name="connsiteY3" fmla="*/ 2165990 h 2180292"/>
              <a:gd name="connsiteX4" fmla="*/ 0 w 2706460"/>
              <a:gd name="connsiteY4" fmla="*/ 2171704 h 2180292"/>
              <a:gd name="connsiteX5" fmla="*/ 3 w 2706460"/>
              <a:gd name="connsiteY5" fmla="*/ 0 h 2180292"/>
              <a:gd name="connsiteX0" fmla="*/ 3813 w 2706460"/>
              <a:gd name="connsiteY0" fmla="*/ 47625 h 2180292"/>
              <a:gd name="connsiteX1" fmla="*/ 1404667 w 2706460"/>
              <a:gd name="connsiteY1" fmla="*/ 0 h 2180292"/>
              <a:gd name="connsiteX2" fmla="*/ 2706460 w 2706460"/>
              <a:gd name="connsiteY2" fmla="*/ 1083949 h 2180292"/>
              <a:gd name="connsiteX3" fmla="*/ 1400859 w 2706460"/>
              <a:gd name="connsiteY3" fmla="*/ 2165990 h 2180292"/>
              <a:gd name="connsiteX4" fmla="*/ 0 w 2706460"/>
              <a:gd name="connsiteY4" fmla="*/ 2171704 h 2180292"/>
              <a:gd name="connsiteX5" fmla="*/ 3813 w 2706460"/>
              <a:gd name="connsiteY5" fmla="*/ 47625 h 2180292"/>
              <a:gd name="connsiteX0" fmla="*/ 3813 w 2706460"/>
              <a:gd name="connsiteY0" fmla="*/ 47625 h 2180292"/>
              <a:gd name="connsiteX1" fmla="*/ 1404667 w 2706460"/>
              <a:gd name="connsiteY1" fmla="*/ 0 h 2180292"/>
              <a:gd name="connsiteX2" fmla="*/ 2706460 w 2706460"/>
              <a:gd name="connsiteY2" fmla="*/ 1083949 h 2180292"/>
              <a:gd name="connsiteX3" fmla="*/ 1400859 w 2706460"/>
              <a:gd name="connsiteY3" fmla="*/ 2165990 h 2180292"/>
              <a:gd name="connsiteX4" fmla="*/ 0 w 2706460"/>
              <a:gd name="connsiteY4" fmla="*/ 2171704 h 2180292"/>
              <a:gd name="connsiteX5" fmla="*/ 3813 w 2706460"/>
              <a:gd name="connsiteY5" fmla="*/ 47625 h 2180292"/>
              <a:gd name="connsiteX0" fmla="*/ 3813 w 2712787"/>
              <a:gd name="connsiteY0" fmla="*/ 7620 h 2137850"/>
              <a:gd name="connsiteX1" fmla="*/ 1715182 w 2712787"/>
              <a:gd name="connsiteY1" fmla="*/ 0 h 2137850"/>
              <a:gd name="connsiteX2" fmla="*/ 2706460 w 2712787"/>
              <a:gd name="connsiteY2" fmla="*/ 1043944 h 2137850"/>
              <a:gd name="connsiteX3" fmla="*/ 1400859 w 2712787"/>
              <a:gd name="connsiteY3" fmla="*/ 2125985 h 2137850"/>
              <a:gd name="connsiteX4" fmla="*/ 0 w 2712787"/>
              <a:gd name="connsiteY4" fmla="*/ 2131699 h 2137850"/>
              <a:gd name="connsiteX5" fmla="*/ 3813 w 2712787"/>
              <a:gd name="connsiteY5" fmla="*/ 7620 h 2137850"/>
              <a:gd name="connsiteX0" fmla="*/ 3813 w 2712147"/>
              <a:gd name="connsiteY0" fmla="*/ 7620 h 2137850"/>
              <a:gd name="connsiteX1" fmla="*/ 1715182 w 2712147"/>
              <a:gd name="connsiteY1" fmla="*/ 0 h 2137850"/>
              <a:gd name="connsiteX2" fmla="*/ 2706460 w 2712147"/>
              <a:gd name="connsiteY2" fmla="*/ 1043944 h 2137850"/>
              <a:gd name="connsiteX3" fmla="*/ 1400859 w 2712147"/>
              <a:gd name="connsiteY3" fmla="*/ 2125985 h 2137850"/>
              <a:gd name="connsiteX4" fmla="*/ 0 w 2712147"/>
              <a:gd name="connsiteY4" fmla="*/ 2131699 h 2137850"/>
              <a:gd name="connsiteX5" fmla="*/ 3813 w 2712147"/>
              <a:gd name="connsiteY5" fmla="*/ 7620 h 2137850"/>
              <a:gd name="connsiteX0" fmla="*/ 3813 w 2715900"/>
              <a:gd name="connsiteY0" fmla="*/ 7620 h 2139381"/>
              <a:gd name="connsiteX1" fmla="*/ 1715182 w 2715900"/>
              <a:gd name="connsiteY1" fmla="*/ 0 h 2139381"/>
              <a:gd name="connsiteX2" fmla="*/ 2710269 w 2715900"/>
              <a:gd name="connsiteY2" fmla="*/ 1152532 h 2139381"/>
              <a:gd name="connsiteX3" fmla="*/ 1400859 w 2715900"/>
              <a:gd name="connsiteY3" fmla="*/ 2125985 h 2139381"/>
              <a:gd name="connsiteX4" fmla="*/ 0 w 2715900"/>
              <a:gd name="connsiteY4" fmla="*/ 2131699 h 2139381"/>
              <a:gd name="connsiteX5" fmla="*/ 3813 w 2715900"/>
              <a:gd name="connsiteY5" fmla="*/ 7620 h 2139381"/>
              <a:gd name="connsiteX0" fmla="*/ 3813 w 2714022"/>
              <a:gd name="connsiteY0" fmla="*/ 7620 h 2139321"/>
              <a:gd name="connsiteX1" fmla="*/ 1715182 w 2714022"/>
              <a:gd name="connsiteY1" fmla="*/ 0 h 2139321"/>
              <a:gd name="connsiteX2" fmla="*/ 2708363 w 2714022"/>
              <a:gd name="connsiteY2" fmla="*/ 1148725 h 2139321"/>
              <a:gd name="connsiteX3" fmla="*/ 1400859 w 2714022"/>
              <a:gd name="connsiteY3" fmla="*/ 2125985 h 2139321"/>
              <a:gd name="connsiteX4" fmla="*/ 0 w 2714022"/>
              <a:gd name="connsiteY4" fmla="*/ 2131699 h 2139321"/>
              <a:gd name="connsiteX5" fmla="*/ 3813 w 2714022"/>
              <a:gd name="connsiteY5" fmla="*/ 7620 h 2139321"/>
              <a:gd name="connsiteX0" fmla="*/ 3813 w 2718345"/>
              <a:gd name="connsiteY0" fmla="*/ 7620 h 2140953"/>
              <a:gd name="connsiteX1" fmla="*/ 1715182 w 2718345"/>
              <a:gd name="connsiteY1" fmla="*/ 0 h 2140953"/>
              <a:gd name="connsiteX2" fmla="*/ 2708363 w 2718345"/>
              <a:gd name="connsiteY2" fmla="*/ 1148725 h 2140953"/>
              <a:gd name="connsiteX3" fmla="*/ 1400859 w 2718345"/>
              <a:gd name="connsiteY3" fmla="*/ 2125985 h 2140953"/>
              <a:gd name="connsiteX4" fmla="*/ 0 w 2718345"/>
              <a:gd name="connsiteY4" fmla="*/ 2131699 h 2140953"/>
              <a:gd name="connsiteX5" fmla="*/ 3813 w 2718345"/>
              <a:gd name="connsiteY5" fmla="*/ 7620 h 2140953"/>
              <a:gd name="connsiteX0" fmla="*/ 3813 w 2714022"/>
              <a:gd name="connsiteY0" fmla="*/ 7620 h 2141201"/>
              <a:gd name="connsiteX1" fmla="*/ 1715182 w 2714022"/>
              <a:gd name="connsiteY1" fmla="*/ 0 h 2141201"/>
              <a:gd name="connsiteX2" fmla="*/ 2708363 w 2714022"/>
              <a:gd name="connsiteY2" fmla="*/ 1148725 h 2141201"/>
              <a:gd name="connsiteX3" fmla="*/ 1400859 w 2714022"/>
              <a:gd name="connsiteY3" fmla="*/ 2127890 h 2141201"/>
              <a:gd name="connsiteX4" fmla="*/ 0 w 2714022"/>
              <a:gd name="connsiteY4" fmla="*/ 2131699 h 2141201"/>
              <a:gd name="connsiteX5" fmla="*/ 3813 w 2714022"/>
              <a:gd name="connsiteY5" fmla="*/ 7620 h 2141201"/>
              <a:gd name="connsiteX0" fmla="*/ 3813 w 2714022"/>
              <a:gd name="connsiteY0" fmla="*/ 7620 h 2134190"/>
              <a:gd name="connsiteX1" fmla="*/ 1715182 w 2714022"/>
              <a:gd name="connsiteY1" fmla="*/ 0 h 2134190"/>
              <a:gd name="connsiteX2" fmla="*/ 2708363 w 2714022"/>
              <a:gd name="connsiteY2" fmla="*/ 1148725 h 2134190"/>
              <a:gd name="connsiteX3" fmla="*/ 1400859 w 2714022"/>
              <a:gd name="connsiteY3" fmla="*/ 2127890 h 2134190"/>
              <a:gd name="connsiteX4" fmla="*/ 0 w 2714022"/>
              <a:gd name="connsiteY4" fmla="*/ 2131699 h 2134190"/>
              <a:gd name="connsiteX5" fmla="*/ 3813 w 2714022"/>
              <a:gd name="connsiteY5" fmla="*/ 7620 h 2134190"/>
              <a:gd name="connsiteX0" fmla="*/ 3813 w 2719028"/>
              <a:gd name="connsiteY0" fmla="*/ 7620 h 2134190"/>
              <a:gd name="connsiteX1" fmla="*/ 1715182 w 2719028"/>
              <a:gd name="connsiteY1" fmla="*/ 0 h 2134190"/>
              <a:gd name="connsiteX2" fmla="*/ 2713443 w 2719028"/>
              <a:gd name="connsiteY2" fmla="*/ 1143645 h 2134190"/>
              <a:gd name="connsiteX3" fmla="*/ 1400859 w 2719028"/>
              <a:gd name="connsiteY3" fmla="*/ 2127890 h 2134190"/>
              <a:gd name="connsiteX4" fmla="*/ 0 w 2719028"/>
              <a:gd name="connsiteY4" fmla="*/ 2131699 h 2134190"/>
              <a:gd name="connsiteX5" fmla="*/ 3813 w 2719028"/>
              <a:gd name="connsiteY5" fmla="*/ 7620 h 2134190"/>
              <a:gd name="connsiteX0" fmla="*/ 3813 w 2765244"/>
              <a:gd name="connsiteY0" fmla="*/ 7620 h 2134190"/>
              <a:gd name="connsiteX1" fmla="*/ 1715182 w 2765244"/>
              <a:gd name="connsiteY1" fmla="*/ 0 h 2134190"/>
              <a:gd name="connsiteX2" fmla="*/ 2713443 w 2765244"/>
              <a:gd name="connsiteY2" fmla="*/ 1143645 h 2134190"/>
              <a:gd name="connsiteX3" fmla="*/ 1400859 w 2765244"/>
              <a:gd name="connsiteY3" fmla="*/ 2127890 h 2134190"/>
              <a:gd name="connsiteX4" fmla="*/ 0 w 2765244"/>
              <a:gd name="connsiteY4" fmla="*/ 2131699 h 2134190"/>
              <a:gd name="connsiteX5" fmla="*/ 3813 w 2765244"/>
              <a:gd name="connsiteY5" fmla="*/ 7620 h 2134190"/>
              <a:gd name="connsiteX0" fmla="*/ 3813 w 2776804"/>
              <a:gd name="connsiteY0" fmla="*/ 7620 h 2134190"/>
              <a:gd name="connsiteX1" fmla="*/ 1715182 w 2776804"/>
              <a:gd name="connsiteY1" fmla="*/ 0 h 2134190"/>
              <a:gd name="connsiteX2" fmla="*/ 2713443 w 2776804"/>
              <a:gd name="connsiteY2" fmla="*/ 1143645 h 2134190"/>
              <a:gd name="connsiteX3" fmla="*/ 1400859 w 2776804"/>
              <a:gd name="connsiteY3" fmla="*/ 2127890 h 2134190"/>
              <a:gd name="connsiteX4" fmla="*/ 0 w 2776804"/>
              <a:gd name="connsiteY4" fmla="*/ 2131699 h 2134190"/>
              <a:gd name="connsiteX5" fmla="*/ 3813 w 2776804"/>
              <a:gd name="connsiteY5" fmla="*/ 7620 h 2134190"/>
              <a:gd name="connsiteX0" fmla="*/ 3813 w 2713648"/>
              <a:gd name="connsiteY0" fmla="*/ 7620 h 2134190"/>
              <a:gd name="connsiteX1" fmla="*/ 1715182 w 2713648"/>
              <a:gd name="connsiteY1" fmla="*/ 0 h 2134190"/>
              <a:gd name="connsiteX2" fmla="*/ 2713443 w 2713648"/>
              <a:gd name="connsiteY2" fmla="*/ 1143645 h 2134190"/>
              <a:gd name="connsiteX3" fmla="*/ 1662479 w 2713648"/>
              <a:gd name="connsiteY3" fmla="*/ 2127890 h 2134190"/>
              <a:gd name="connsiteX4" fmla="*/ 0 w 2713648"/>
              <a:gd name="connsiteY4" fmla="*/ 2131699 h 2134190"/>
              <a:gd name="connsiteX5" fmla="*/ 3813 w 2713648"/>
              <a:gd name="connsiteY5" fmla="*/ 7620 h 2134190"/>
              <a:gd name="connsiteX0" fmla="*/ 3813 w 2713648"/>
              <a:gd name="connsiteY0" fmla="*/ 7620 h 2134190"/>
              <a:gd name="connsiteX1" fmla="*/ 1715182 w 2713648"/>
              <a:gd name="connsiteY1" fmla="*/ 0 h 2134190"/>
              <a:gd name="connsiteX2" fmla="*/ 2713443 w 2713648"/>
              <a:gd name="connsiteY2" fmla="*/ 1143645 h 2134190"/>
              <a:gd name="connsiteX3" fmla="*/ 1662479 w 2713648"/>
              <a:gd name="connsiteY3" fmla="*/ 2127890 h 2134190"/>
              <a:gd name="connsiteX4" fmla="*/ 0 w 2713648"/>
              <a:gd name="connsiteY4" fmla="*/ 2131699 h 2134190"/>
              <a:gd name="connsiteX5" fmla="*/ 3813 w 2713648"/>
              <a:gd name="connsiteY5" fmla="*/ 7620 h 2134190"/>
              <a:gd name="connsiteX0" fmla="*/ 3813 w 2721623"/>
              <a:gd name="connsiteY0" fmla="*/ 7620 h 2137742"/>
              <a:gd name="connsiteX1" fmla="*/ 1715182 w 2721623"/>
              <a:gd name="connsiteY1" fmla="*/ 0 h 2137742"/>
              <a:gd name="connsiteX2" fmla="*/ 2713443 w 2721623"/>
              <a:gd name="connsiteY2" fmla="*/ 1143645 h 2137742"/>
              <a:gd name="connsiteX3" fmla="*/ 1883459 w 2721623"/>
              <a:gd name="connsiteY3" fmla="*/ 2132970 h 2137742"/>
              <a:gd name="connsiteX4" fmla="*/ 0 w 2721623"/>
              <a:gd name="connsiteY4" fmla="*/ 2131699 h 2137742"/>
              <a:gd name="connsiteX5" fmla="*/ 3813 w 2721623"/>
              <a:gd name="connsiteY5" fmla="*/ 7620 h 2137742"/>
              <a:gd name="connsiteX0" fmla="*/ 3813 w 2716400"/>
              <a:gd name="connsiteY0" fmla="*/ 7620 h 2137742"/>
              <a:gd name="connsiteX1" fmla="*/ 1715182 w 2716400"/>
              <a:gd name="connsiteY1" fmla="*/ 0 h 2137742"/>
              <a:gd name="connsiteX2" fmla="*/ 2713443 w 2716400"/>
              <a:gd name="connsiteY2" fmla="*/ 1143645 h 2137742"/>
              <a:gd name="connsiteX3" fmla="*/ 1883459 w 2716400"/>
              <a:gd name="connsiteY3" fmla="*/ 2132970 h 2137742"/>
              <a:gd name="connsiteX4" fmla="*/ 0 w 2716400"/>
              <a:gd name="connsiteY4" fmla="*/ 2131699 h 2137742"/>
              <a:gd name="connsiteX5" fmla="*/ 3813 w 2716400"/>
              <a:gd name="connsiteY5" fmla="*/ 7620 h 2137742"/>
              <a:gd name="connsiteX0" fmla="*/ 3813 w 2715980"/>
              <a:gd name="connsiteY0" fmla="*/ 7620 h 2168530"/>
              <a:gd name="connsiteX1" fmla="*/ 1715182 w 2715980"/>
              <a:gd name="connsiteY1" fmla="*/ 0 h 2168530"/>
              <a:gd name="connsiteX2" fmla="*/ 2713443 w 2715980"/>
              <a:gd name="connsiteY2" fmla="*/ 1143645 h 2168530"/>
              <a:gd name="connsiteX3" fmla="*/ 1873299 w 2715980"/>
              <a:gd name="connsiteY3" fmla="*/ 2168530 h 2168530"/>
              <a:gd name="connsiteX4" fmla="*/ 0 w 2715980"/>
              <a:gd name="connsiteY4" fmla="*/ 2131699 h 2168530"/>
              <a:gd name="connsiteX5" fmla="*/ 3813 w 2715980"/>
              <a:gd name="connsiteY5" fmla="*/ 7620 h 2168530"/>
              <a:gd name="connsiteX0" fmla="*/ 3813 w 2713502"/>
              <a:gd name="connsiteY0" fmla="*/ 7620 h 2131699"/>
              <a:gd name="connsiteX1" fmla="*/ 1715182 w 2713502"/>
              <a:gd name="connsiteY1" fmla="*/ 0 h 2131699"/>
              <a:gd name="connsiteX2" fmla="*/ 2713443 w 2713502"/>
              <a:gd name="connsiteY2" fmla="*/ 1143645 h 2131699"/>
              <a:gd name="connsiteX3" fmla="*/ 1743759 w 2713502"/>
              <a:gd name="connsiteY3" fmla="*/ 2128525 h 2131699"/>
              <a:gd name="connsiteX4" fmla="*/ 0 w 2713502"/>
              <a:gd name="connsiteY4" fmla="*/ 2131699 h 2131699"/>
              <a:gd name="connsiteX5" fmla="*/ 3813 w 2713502"/>
              <a:gd name="connsiteY5" fmla="*/ 7620 h 2131699"/>
              <a:gd name="connsiteX0" fmla="*/ 3813 w 2713526"/>
              <a:gd name="connsiteY0" fmla="*/ 7620 h 2131699"/>
              <a:gd name="connsiteX1" fmla="*/ 1715182 w 2713526"/>
              <a:gd name="connsiteY1" fmla="*/ 0 h 2131699"/>
              <a:gd name="connsiteX2" fmla="*/ 2713443 w 2713526"/>
              <a:gd name="connsiteY2" fmla="*/ 1143645 h 2131699"/>
              <a:gd name="connsiteX3" fmla="*/ 1743759 w 2713526"/>
              <a:gd name="connsiteY3" fmla="*/ 2128525 h 2131699"/>
              <a:gd name="connsiteX4" fmla="*/ 0 w 2713526"/>
              <a:gd name="connsiteY4" fmla="*/ 2131699 h 2131699"/>
              <a:gd name="connsiteX5" fmla="*/ 3813 w 2713526"/>
              <a:gd name="connsiteY5" fmla="*/ 7620 h 2131699"/>
              <a:gd name="connsiteX0" fmla="*/ 3813 w 2707812"/>
              <a:gd name="connsiteY0" fmla="*/ 7620 h 2131699"/>
              <a:gd name="connsiteX1" fmla="*/ 1715182 w 2707812"/>
              <a:gd name="connsiteY1" fmla="*/ 0 h 2131699"/>
              <a:gd name="connsiteX2" fmla="*/ 2707727 w 2707812"/>
              <a:gd name="connsiteY2" fmla="*/ 987438 h 2131699"/>
              <a:gd name="connsiteX3" fmla="*/ 1743759 w 2707812"/>
              <a:gd name="connsiteY3" fmla="*/ 2128525 h 2131699"/>
              <a:gd name="connsiteX4" fmla="*/ 0 w 2707812"/>
              <a:gd name="connsiteY4" fmla="*/ 2131699 h 2131699"/>
              <a:gd name="connsiteX5" fmla="*/ 3813 w 2707812"/>
              <a:gd name="connsiteY5" fmla="*/ 7620 h 2131699"/>
              <a:gd name="connsiteX0" fmla="*/ 3813 w 2711248"/>
              <a:gd name="connsiteY0" fmla="*/ 7620 h 2131699"/>
              <a:gd name="connsiteX1" fmla="*/ 1715182 w 2711248"/>
              <a:gd name="connsiteY1" fmla="*/ 0 h 2131699"/>
              <a:gd name="connsiteX2" fmla="*/ 2707727 w 2711248"/>
              <a:gd name="connsiteY2" fmla="*/ 987438 h 2131699"/>
              <a:gd name="connsiteX3" fmla="*/ 1743759 w 2711248"/>
              <a:gd name="connsiteY3" fmla="*/ 2128525 h 2131699"/>
              <a:gd name="connsiteX4" fmla="*/ 0 w 2711248"/>
              <a:gd name="connsiteY4" fmla="*/ 2131699 h 2131699"/>
              <a:gd name="connsiteX5" fmla="*/ 3813 w 2711248"/>
              <a:gd name="connsiteY5" fmla="*/ 7620 h 2131699"/>
              <a:gd name="connsiteX0" fmla="*/ 420289 w 2711248"/>
              <a:gd name="connsiteY0" fmla="*/ 363918 h 2131699"/>
              <a:gd name="connsiteX1" fmla="*/ 1715182 w 2711248"/>
              <a:gd name="connsiteY1" fmla="*/ 0 h 2131699"/>
              <a:gd name="connsiteX2" fmla="*/ 2707727 w 2711248"/>
              <a:gd name="connsiteY2" fmla="*/ 987438 h 2131699"/>
              <a:gd name="connsiteX3" fmla="*/ 1743759 w 2711248"/>
              <a:gd name="connsiteY3" fmla="*/ 2128525 h 2131699"/>
              <a:gd name="connsiteX4" fmla="*/ 0 w 2711248"/>
              <a:gd name="connsiteY4" fmla="*/ 2131699 h 2131699"/>
              <a:gd name="connsiteX5" fmla="*/ 420289 w 2711248"/>
              <a:gd name="connsiteY5" fmla="*/ 363918 h 2131699"/>
              <a:gd name="connsiteX0" fmla="*/ 420289 w 2711248"/>
              <a:gd name="connsiteY0" fmla="*/ 363918 h 2131699"/>
              <a:gd name="connsiteX1" fmla="*/ 1715182 w 2711248"/>
              <a:gd name="connsiteY1" fmla="*/ 0 h 2131699"/>
              <a:gd name="connsiteX2" fmla="*/ 2707727 w 2711248"/>
              <a:gd name="connsiteY2" fmla="*/ 987438 h 2131699"/>
              <a:gd name="connsiteX3" fmla="*/ 1743759 w 2711248"/>
              <a:gd name="connsiteY3" fmla="*/ 2128525 h 2131699"/>
              <a:gd name="connsiteX4" fmla="*/ 0 w 2711248"/>
              <a:gd name="connsiteY4" fmla="*/ 2131699 h 2131699"/>
              <a:gd name="connsiteX5" fmla="*/ 420289 w 2711248"/>
              <a:gd name="connsiteY5" fmla="*/ 363918 h 2131699"/>
              <a:gd name="connsiteX0" fmla="*/ 221687 w 2512646"/>
              <a:gd name="connsiteY0" fmla="*/ 363918 h 2128525"/>
              <a:gd name="connsiteX1" fmla="*/ 1516580 w 2512646"/>
              <a:gd name="connsiteY1" fmla="*/ 0 h 2128525"/>
              <a:gd name="connsiteX2" fmla="*/ 2509125 w 2512646"/>
              <a:gd name="connsiteY2" fmla="*/ 987438 h 2128525"/>
              <a:gd name="connsiteX3" fmla="*/ 1545157 w 2512646"/>
              <a:gd name="connsiteY3" fmla="*/ 2128525 h 2128525"/>
              <a:gd name="connsiteX4" fmla="*/ 1137 w 2512646"/>
              <a:gd name="connsiteY4" fmla="*/ 2127131 h 2128525"/>
              <a:gd name="connsiteX5" fmla="*/ 221687 w 2512646"/>
              <a:gd name="connsiteY5" fmla="*/ 363918 h 2128525"/>
              <a:gd name="connsiteX0" fmla="*/ 207078 w 2515036"/>
              <a:gd name="connsiteY0" fmla="*/ 39595 h 2128525"/>
              <a:gd name="connsiteX1" fmla="*/ 1518970 w 2515036"/>
              <a:gd name="connsiteY1" fmla="*/ 0 h 2128525"/>
              <a:gd name="connsiteX2" fmla="*/ 2511515 w 2515036"/>
              <a:gd name="connsiteY2" fmla="*/ 987438 h 2128525"/>
              <a:gd name="connsiteX3" fmla="*/ 1547547 w 2515036"/>
              <a:gd name="connsiteY3" fmla="*/ 2128525 h 2128525"/>
              <a:gd name="connsiteX4" fmla="*/ 3527 w 2515036"/>
              <a:gd name="connsiteY4" fmla="*/ 2127131 h 2128525"/>
              <a:gd name="connsiteX5" fmla="*/ 207078 w 2515036"/>
              <a:gd name="connsiteY5" fmla="*/ 39595 h 2128525"/>
              <a:gd name="connsiteX0" fmla="*/ 207078 w 2511554"/>
              <a:gd name="connsiteY0" fmla="*/ 39595 h 2128525"/>
              <a:gd name="connsiteX1" fmla="*/ 1518970 w 2511554"/>
              <a:gd name="connsiteY1" fmla="*/ 0 h 2128525"/>
              <a:gd name="connsiteX2" fmla="*/ 2511515 w 2511554"/>
              <a:gd name="connsiteY2" fmla="*/ 987438 h 2128525"/>
              <a:gd name="connsiteX3" fmla="*/ 1496550 w 2511554"/>
              <a:gd name="connsiteY3" fmla="*/ 2128525 h 2128525"/>
              <a:gd name="connsiteX4" fmla="*/ 3527 w 2511554"/>
              <a:gd name="connsiteY4" fmla="*/ 2127131 h 2128525"/>
              <a:gd name="connsiteX5" fmla="*/ 207078 w 2511554"/>
              <a:gd name="connsiteY5" fmla="*/ 39595 h 2128525"/>
              <a:gd name="connsiteX0" fmla="*/ 187841 w 2517815"/>
              <a:gd name="connsiteY0" fmla="*/ 418733 h 2128525"/>
              <a:gd name="connsiteX1" fmla="*/ 1525231 w 2517815"/>
              <a:gd name="connsiteY1" fmla="*/ 0 h 2128525"/>
              <a:gd name="connsiteX2" fmla="*/ 2517776 w 2517815"/>
              <a:gd name="connsiteY2" fmla="*/ 987438 h 2128525"/>
              <a:gd name="connsiteX3" fmla="*/ 1502811 w 2517815"/>
              <a:gd name="connsiteY3" fmla="*/ 2128525 h 2128525"/>
              <a:gd name="connsiteX4" fmla="*/ 9788 w 2517815"/>
              <a:gd name="connsiteY4" fmla="*/ 2127131 h 2128525"/>
              <a:gd name="connsiteX5" fmla="*/ 187841 w 2517815"/>
              <a:gd name="connsiteY5" fmla="*/ 418733 h 2128525"/>
              <a:gd name="connsiteX0" fmla="*/ 187841 w 2517815"/>
              <a:gd name="connsiteY0" fmla="*/ 418733 h 2128525"/>
              <a:gd name="connsiteX1" fmla="*/ 1525231 w 2517815"/>
              <a:gd name="connsiteY1" fmla="*/ 0 h 2128525"/>
              <a:gd name="connsiteX2" fmla="*/ 2517776 w 2517815"/>
              <a:gd name="connsiteY2" fmla="*/ 987438 h 2128525"/>
              <a:gd name="connsiteX3" fmla="*/ 1502811 w 2517815"/>
              <a:gd name="connsiteY3" fmla="*/ 2128525 h 2128525"/>
              <a:gd name="connsiteX4" fmla="*/ 9788 w 2517815"/>
              <a:gd name="connsiteY4" fmla="*/ 2127131 h 2128525"/>
              <a:gd name="connsiteX5" fmla="*/ 187841 w 2517815"/>
              <a:gd name="connsiteY5" fmla="*/ 418733 h 2128525"/>
              <a:gd name="connsiteX0" fmla="*/ 184213 w 2519499"/>
              <a:gd name="connsiteY0" fmla="*/ 417306 h 2128525"/>
              <a:gd name="connsiteX1" fmla="*/ 1526915 w 2519499"/>
              <a:gd name="connsiteY1" fmla="*/ 0 h 2128525"/>
              <a:gd name="connsiteX2" fmla="*/ 2519460 w 2519499"/>
              <a:gd name="connsiteY2" fmla="*/ 987438 h 2128525"/>
              <a:gd name="connsiteX3" fmla="*/ 1504495 w 2519499"/>
              <a:gd name="connsiteY3" fmla="*/ 2128525 h 2128525"/>
              <a:gd name="connsiteX4" fmla="*/ 11472 w 2519499"/>
              <a:gd name="connsiteY4" fmla="*/ 2127131 h 2128525"/>
              <a:gd name="connsiteX5" fmla="*/ 184213 w 2519499"/>
              <a:gd name="connsiteY5" fmla="*/ 417306 h 2128525"/>
              <a:gd name="connsiteX0" fmla="*/ 184213 w 2519499"/>
              <a:gd name="connsiteY0" fmla="*/ 417306 h 2128525"/>
              <a:gd name="connsiteX1" fmla="*/ 1526915 w 2519499"/>
              <a:gd name="connsiteY1" fmla="*/ 0 h 2128525"/>
              <a:gd name="connsiteX2" fmla="*/ 2519460 w 2519499"/>
              <a:gd name="connsiteY2" fmla="*/ 987438 h 2128525"/>
              <a:gd name="connsiteX3" fmla="*/ 1504495 w 2519499"/>
              <a:gd name="connsiteY3" fmla="*/ 2128525 h 2128525"/>
              <a:gd name="connsiteX4" fmla="*/ 11472 w 2519499"/>
              <a:gd name="connsiteY4" fmla="*/ 2127131 h 2128525"/>
              <a:gd name="connsiteX5" fmla="*/ 184213 w 2519499"/>
              <a:gd name="connsiteY5" fmla="*/ 417306 h 2128525"/>
              <a:gd name="connsiteX0" fmla="*/ 184213 w 2519747"/>
              <a:gd name="connsiteY0" fmla="*/ 327562 h 2038781"/>
              <a:gd name="connsiteX1" fmla="*/ 1444576 w 2519747"/>
              <a:gd name="connsiteY1" fmla="*/ 17317 h 2038781"/>
              <a:gd name="connsiteX2" fmla="*/ 2519460 w 2519747"/>
              <a:gd name="connsiteY2" fmla="*/ 897694 h 2038781"/>
              <a:gd name="connsiteX3" fmla="*/ 1504495 w 2519747"/>
              <a:gd name="connsiteY3" fmla="*/ 2038781 h 2038781"/>
              <a:gd name="connsiteX4" fmla="*/ 11472 w 2519747"/>
              <a:gd name="connsiteY4" fmla="*/ 2037387 h 2038781"/>
              <a:gd name="connsiteX5" fmla="*/ 184213 w 2519747"/>
              <a:gd name="connsiteY5" fmla="*/ 327562 h 2038781"/>
              <a:gd name="connsiteX0" fmla="*/ 184213 w 2519747"/>
              <a:gd name="connsiteY0" fmla="*/ 326308 h 2037527"/>
              <a:gd name="connsiteX1" fmla="*/ 1444576 w 2519747"/>
              <a:gd name="connsiteY1" fmla="*/ 16063 h 2037527"/>
              <a:gd name="connsiteX2" fmla="*/ 2519460 w 2519747"/>
              <a:gd name="connsiteY2" fmla="*/ 896440 h 2037527"/>
              <a:gd name="connsiteX3" fmla="*/ 1504495 w 2519747"/>
              <a:gd name="connsiteY3" fmla="*/ 2037527 h 2037527"/>
              <a:gd name="connsiteX4" fmla="*/ 11472 w 2519747"/>
              <a:gd name="connsiteY4" fmla="*/ 2036133 h 2037527"/>
              <a:gd name="connsiteX5" fmla="*/ 184213 w 2519747"/>
              <a:gd name="connsiteY5" fmla="*/ 326308 h 2037527"/>
              <a:gd name="connsiteX0" fmla="*/ 184213 w 2519747"/>
              <a:gd name="connsiteY0" fmla="*/ 325054 h 2036273"/>
              <a:gd name="connsiteX1" fmla="*/ 1444576 w 2519747"/>
              <a:gd name="connsiteY1" fmla="*/ 14809 h 2036273"/>
              <a:gd name="connsiteX2" fmla="*/ 2519460 w 2519747"/>
              <a:gd name="connsiteY2" fmla="*/ 895186 h 2036273"/>
              <a:gd name="connsiteX3" fmla="*/ 1504495 w 2519747"/>
              <a:gd name="connsiteY3" fmla="*/ 2036273 h 2036273"/>
              <a:gd name="connsiteX4" fmla="*/ 11472 w 2519747"/>
              <a:gd name="connsiteY4" fmla="*/ 2034879 h 2036273"/>
              <a:gd name="connsiteX5" fmla="*/ 184213 w 2519747"/>
              <a:gd name="connsiteY5" fmla="*/ 325054 h 2036273"/>
              <a:gd name="connsiteX0" fmla="*/ 184213 w 2519747"/>
              <a:gd name="connsiteY0" fmla="*/ 325054 h 2036273"/>
              <a:gd name="connsiteX1" fmla="*/ 1444576 w 2519747"/>
              <a:gd name="connsiteY1" fmla="*/ 14809 h 2036273"/>
              <a:gd name="connsiteX2" fmla="*/ 2519460 w 2519747"/>
              <a:gd name="connsiteY2" fmla="*/ 895186 h 2036273"/>
              <a:gd name="connsiteX3" fmla="*/ 1504495 w 2519747"/>
              <a:gd name="connsiteY3" fmla="*/ 2036273 h 2036273"/>
              <a:gd name="connsiteX4" fmla="*/ 11472 w 2519747"/>
              <a:gd name="connsiteY4" fmla="*/ 2034879 h 2036273"/>
              <a:gd name="connsiteX5" fmla="*/ 184213 w 2519747"/>
              <a:gd name="connsiteY5" fmla="*/ 325054 h 2036273"/>
              <a:gd name="connsiteX0" fmla="*/ 184213 w 1850498"/>
              <a:gd name="connsiteY0" fmla="*/ 325054 h 2036273"/>
              <a:gd name="connsiteX1" fmla="*/ 1444576 w 1850498"/>
              <a:gd name="connsiteY1" fmla="*/ 14809 h 2036273"/>
              <a:gd name="connsiteX2" fmla="*/ 1499518 w 1850498"/>
              <a:gd name="connsiteY2" fmla="*/ 1036030 h 2036273"/>
              <a:gd name="connsiteX3" fmla="*/ 1504495 w 1850498"/>
              <a:gd name="connsiteY3" fmla="*/ 2036273 h 2036273"/>
              <a:gd name="connsiteX4" fmla="*/ 11472 w 1850498"/>
              <a:gd name="connsiteY4" fmla="*/ 2034879 h 2036273"/>
              <a:gd name="connsiteX5" fmla="*/ 184213 w 1850498"/>
              <a:gd name="connsiteY5" fmla="*/ 325054 h 2036273"/>
              <a:gd name="connsiteX0" fmla="*/ 184213 w 1848708"/>
              <a:gd name="connsiteY0" fmla="*/ 325054 h 2036273"/>
              <a:gd name="connsiteX1" fmla="*/ 1444576 w 1848708"/>
              <a:gd name="connsiteY1" fmla="*/ 14809 h 2036273"/>
              <a:gd name="connsiteX2" fmla="*/ 1492942 w 1848708"/>
              <a:gd name="connsiteY2" fmla="*/ 731509 h 2036273"/>
              <a:gd name="connsiteX3" fmla="*/ 1499518 w 1848708"/>
              <a:gd name="connsiteY3" fmla="*/ 1036030 h 2036273"/>
              <a:gd name="connsiteX4" fmla="*/ 1504495 w 1848708"/>
              <a:gd name="connsiteY4" fmla="*/ 2036273 h 2036273"/>
              <a:gd name="connsiteX5" fmla="*/ 11472 w 1848708"/>
              <a:gd name="connsiteY5" fmla="*/ 2034879 h 2036273"/>
              <a:gd name="connsiteX6" fmla="*/ 184213 w 1848708"/>
              <a:gd name="connsiteY6" fmla="*/ 325054 h 2036273"/>
              <a:gd name="connsiteX0" fmla="*/ 184213 w 1638337"/>
              <a:gd name="connsiteY0" fmla="*/ 325054 h 2036273"/>
              <a:gd name="connsiteX1" fmla="*/ 1444576 w 1638337"/>
              <a:gd name="connsiteY1" fmla="*/ 14809 h 2036273"/>
              <a:gd name="connsiteX2" fmla="*/ 1492942 w 1638337"/>
              <a:gd name="connsiteY2" fmla="*/ 731509 h 2036273"/>
              <a:gd name="connsiteX3" fmla="*/ 1499518 w 1638337"/>
              <a:gd name="connsiteY3" fmla="*/ 1036030 h 2036273"/>
              <a:gd name="connsiteX4" fmla="*/ 1496483 w 1638337"/>
              <a:gd name="connsiteY4" fmla="*/ 1755486 h 2036273"/>
              <a:gd name="connsiteX5" fmla="*/ 1504495 w 1638337"/>
              <a:gd name="connsiteY5" fmla="*/ 2036273 h 2036273"/>
              <a:gd name="connsiteX6" fmla="*/ 11472 w 1638337"/>
              <a:gd name="connsiteY6" fmla="*/ 2034879 h 2036273"/>
              <a:gd name="connsiteX7" fmla="*/ 184213 w 1638337"/>
              <a:gd name="connsiteY7" fmla="*/ 325054 h 2036273"/>
              <a:gd name="connsiteX0" fmla="*/ 184213 w 1616631"/>
              <a:gd name="connsiteY0" fmla="*/ 325054 h 2036273"/>
              <a:gd name="connsiteX1" fmla="*/ 1444576 w 1616631"/>
              <a:gd name="connsiteY1" fmla="*/ 14809 h 2036273"/>
              <a:gd name="connsiteX2" fmla="*/ 1492942 w 1616631"/>
              <a:gd name="connsiteY2" fmla="*/ 731509 h 2036273"/>
              <a:gd name="connsiteX3" fmla="*/ 1499518 w 1616631"/>
              <a:gd name="connsiteY3" fmla="*/ 1036030 h 2036273"/>
              <a:gd name="connsiteX4" fmla="*/ 1496483 w 1616631"/>
              <a:gd name="connsiteY4" fmla="*/ 1755486 h 2036273"/>
              <a:gd name="connsiteX5" fmla="*/ 1468595 w 1616631"/>
              <a:gd name="connsiteY5" fmla="*/ 1894427 h 2036273"/>
              <a:gd name="connsiteX6" fmla="*/ 1504495 w 1616631"/>
              <a:gd name="connsiteY6" fmla="*/ 2036273 h 2036273"/>
              <a:gd name="connsiteX7" fmla="*/ 11472 w 1616631"/>
              <a:gd name="connsiteY7" fmla="*/ 2034879 h 2036273"/>
              <a:gd name="connsiteX8" fmla="*/ 184213 w 1616631"/>
              <a:gd name="connsiteY8" fmla="*/ 325054 h 2036273"/>
              <a:gd name="connsiteX0" fmla="*/ 184213 w 1616631"/>
              <a:gd name="connsiteY0" fmla="*/ 325054 h 2036273"/>
              <a:gd name="connsiteX1" fmla="*/ 1444576 w 1616631"/>
              <a:gd name="connsiteY1" fmla="*/ 14809 h 2036273"/>
              <a:gd name="connsiteX2" fmla="*/ 1492942 w 1616631"/>
              <a:gd name="connsiteY2" fmla="*/ 731509 h 2036273"/>
              <a:gd name="connsiteX3" fmla="*/ 1499518 w 1616631"/>
              <a:gd name="connsiteY3" fmla="*/ 1036030 h 2036273"/>
              <a:gd name="connsiteX4" fmla="*/ 1515076 w 1616631"/>
              <a:gd name="connsiteY4" fmla="*/ 1775470 h 2036273"/>
              <a:gd name="connsiteX5" fmla="*/ 1468595 w 1616631"/>
              <a:gd name="connsiteY5" fmla="*/ 1894427 h 2036273"/>
              <a:gd name="connsiteX6" fmla="*/ 1504495 w 1616631"/>
              <a:gd name="connsiteY6" fmla="*/ 2036273 h 2036273"/>
              <a:gd name="connsiteX7" fmla="*/ 11472 w 1616631"/>
              <a:gd name="connsiteY7" fmla="*/ 2034879 h 2036273"/>
              <a:gd name="connsiteX8" fmla="*/ 184213 w 1616631"/>
              <a:gd name="connsiteY8" fmla="*/ 325054 h 2036273"/>
              <a:gd name="connsiteX0" fmla="*/ 184213 w 1615854"/>
              <a:gd name="connsiteY0" fmla="*/ 325054 h 2036273"/>
              <a:gd name="connsiteX1" fmla="*/ 1444576 w 1615854"/>
              <a:gd name="connsiteY1" fmla="*/ 14809 h 2036273"/>
              <a:gd name="connsiteX2" fmla="*/ 1492942 w 1615854"/>
              <a:gd name="connsiteY2" fmla="*/ 731509 h 2036273"/>
              <a:gd name="connsiteX3" fmla="*/ 1499518 w 1615854"/>
              <a:gd name="connsiteY3" fmla="*/ 1036030 h 2036273"/>
              <a:gd name="connsiteX4" fmla="*/ 1515076 w 1615854"/>
              <a:gd name="connsiteY4" fmla="*/ 1775470 h 2036273"/>
              <a:gd name="connsiteX5" fmla="*/ 1499140 w 1615854"/>
              <a:gd name="connsiteY5" fmla="*/ 1837328 h 2036273"/>
              <a:gd name="connsiteX6" fmla="*/ 1468595 w 1615854"/>
              <a:gd name="connsiteY6" fmla="*/ 1894427 h 2036273"/>
              <a:gd name="connsiteX7" fmla="*/ 1504495 w 1615854"/>
              <a:gd name="connsiteY7" fmla="*/ 2036273 h 2036273"/>
              <a:gd name="connsiteX8" fmla="*/ 11472 w 1615854"/>
              <a:gd name="connsiteY8" fmla="*/ 2034879 h 2036273"/>
              <a:gd name="connsiteX9" fmla="*/ 184213 w 1615854"/>
              <a:gd name="connsiteY9" fmla="*/ 325054 h 2036273"/>
              <a:gd name="connsiteX0" fmla="*/ 184213 w 1615854"/>
              <a:gd name="connsiteY0" fmla="*/ 325054 h 2036273"/>
              <a:gd name="connsiteX1" fmla="*/ 1444576 w 1615854"/>
              <a:gd name="connsiteY1" fmla="*/ 14809 h 2036273"/>
              <a:gd name="connsiteX2" fmla="*/ 1492942 w 1615854"/>
              <a:gd name="connsiteY2" fmla="*/ 731509 h 2036273"/>
              <a:gd name="connsiteX3" fmla="*/ 1499518 w 1615854"/>
              <a:gd name="connsiteY3" fmla="*/ 1036030 h 2036273"/>
              <a:gd name="connsiteX4" fmla="*/ 1507108 w 1615854"/>
              <a:gd name="connsiteY4" fmla="*/ 1778325 h 2036273"/>
              <a:gd name="connsiteX5" fmla="*/ 1499140 w 1615854"/>
              <a:gd name="connsiteY5" fmla="*/ 1837328 h 2036273"/>
              <a:gd name="connsiteX6" fmla="*/ 1468595 w 1615854"/>
              <a:gd name="connsiteY6" fmla="*/ 1894427 h 2036273"/>
              <a:gd name="connsiteX7" fmla="*/ 1504495 w 1615854"/>
              <a:gd name="connsiteY7" fmla="*/ 2036273 h 2036273"/>
              <a:gd name="connsiteX8" fmla="*/ 11472 w 1615854"/>
              <a:gd name="connsiteY8" fmla="*/ 2034879 h 2036273"/>
              <a:gd name="connsiteX9" fmla="*/ 184213 w 1615854"/>
              <a:gd name="connsiteY9" fmla="*/ 325054 h 2036273"/>
              <a:gd name="connsiteX0" fmla="*/ 184213 w 1615854"/>
              <a:gd name="connsiteY0" fmla="*/ 325054 h 2036273"/>
              <a:gd name="connsiteX1" fmla="*/ 1444576 w 1615854"/>
              <a:gd name="connsiteY1" fmla="*/ 14809 h 2036273"/>
              <a:gd name="connsiteX2" fmla="*/ 1492942 w 1615854"/>
              <a:gd name="connsiteY2" fmla="*/ 731509 h 2036273"/>
              <a:gd name="connsiteX3" fmla="*/ 1499518 w 1615854"/>
              <a:gd name="connsiteY3" fmla="*/ 1036030 h 2036273"/>
              <a:gd name="connsiteX4" fmla="*/ 1500468 w 1615854"/>
              <a:gd name="connsiteY4" fmla="*/ 1482838 h 2036273"/>
              <a:gd name="connsiteX5" fmla="*/ 1499140 w 1615854"/>
              <a:gd name="connsiteY5" fmla="*/ 1837328 h 2036273"/>
              <a:gd name="connsiteX6" fmla="*/ 1468595 w 1615854"/>
              <a:gd name="connsiteY6" fmla="*/ 1894427 h 2036273"/>
              <a:gd name="connsiteX7" fmla="*/ 1504495 w 1615854"/>
              <a:gd name="connsiteY7" fmla="*/ 2036273 h 2036273"/>
              <a:gd name="connsiteX8" fmla="*/ 11472 w 1615854"/>
              <a:gd name="connsiteY8" fmla="*/ 2034879 h 2036273"/>
              <a:gd name="connsiteX9" fmla="*/ 184213 w 1615854"/>
              <a:gd name="connsiteY9" fmla="*/ 325054 h 2036273"/>
              <a:gd name="connsiteX0" fmla="*/ 184213 w 1615854"/>
              <a:gd name="connsiteY0" fmla="*/ 325054 h 2036273"/>
              <a:gd name="connsiteX1" fmla="*/ 1444576 w 1615854"/>
              <a:gd name="connsiteY1" fmla="*/ 14809 h 2036273"/>
              <a:gd name="connsiteX2" fmla="*/ 1492942 w 1615854"/>
              <a:gd name="connsiteY2" fmla="*/ 731509 h 2036273"/>
              <a:gd name="connsiteX3" fmla="*/ 1499518 w 1615854"/>
              <a:gd name="connsiteY3" fmla="*/ 1036030 h 2036273"/>
              <a:gd name="connsiteX4" fmla="*/ 1500468 w 1615854"/>
              <a:gd name="connsiteY4" fmla="*/ 1482838 h 2036273"/>
              <a:gd name="connsiteX5" fmla="*/ 1499140 w 1615854"/>
              <a:gd name="connsiteY5" fmla="*/ 1837328 h 2036273"/>
              <a:gd name="connsiteX6" fmla="*/ 1468595 w 1615854"/>
              <a:gd name="connsiteY6" fmla="*/ 1894427 h 2036273"/>
              <a:gd name="connsiteX7" fmla="*/ 1504495 w 1615854"/>
              <a:gd name="connsiteY7" fmla="*/ 2036273 h 2036273"/>
              <a:gd name="connsiteX8" fmla="*/ 11472 w 1615854"/>
              <a:gd name="connsiteY8" fmla="*/ 2034879 h 2036273"/>
              <a:gd name="connsiteX9" fmla="*/ 184213 w 1615854"/>
              <a:gd name="connsiteY9" fmla="*/ 325054 h 2036273"/>
              <a:gd name="connsiteX0" fmla="*/ 184213 w 1622740"/>
              <a:gd name="connsiteY0" fmla="*/ 325054 h 2036273"/>
              <a:gd name="connsiteX1" fmla="*/ 1444576 w 1622740"/>
              <a:gd name="connsiteY1" fmla="*/ 14809 h 2036273"/>
              <a:gd name="connsiteX2" fmla="*/ 1492942 w 1622740"/>
              <a:gd name="connsiteY2" fmla="*/ 731509 h 2036273"/>
              <a:gd name="connsiteX3" fmla="*/ 1499518 w 1622740"/>
              <a:gd name="connsiteY3" fmla="*/ 1036030 h 2036273"/>
              <a:gd name="connsiteX4" fmla="*/ 1500468 w 1622740"/>
              <a:gd name="connsiteY4" fmla="*/ 1482838 h 2036273"/>
              <a:gd name="connsiteX5" fmla="*/ 1499140 w 1622740"/>
              <a:gd name="connsiteY5" fmla="*/ 1837328 h 2036273"/>
              <a:gd name="connsiteX6" fmla="*/ 1497812 w 1622740"/>
              <a:gd name="connsiteY6" fmla="*/ 1918694 h 2036273"/>
              <a:gd name="connsiteX7" fmla="*/ 1504495 w 1622740"/>
              <a:gd name="connsiteY7" fmla="*/ 2036273 h 2036273"/>
              <a:gd name="connsiteX8" fmla="*/ 11472 w 1622740"/>
              <a:gd name="connsiteY8" fmla="*/ 2034879 h 2036273"/>
              <a:gd name="connsiteX9" fmla="*/ 184213 w 1622740"/>
              <a:gd name="connsiteY9" fmla="*/ 325054 h 2036273"/>
              <a:gd name="connsiteX0" fmla="*/ 184213 w 1622740"/>
              <a:gd name="connsiteY0" fmla="*/ 325054 h 2036273"/>
              <a:gd name="connsiteX1" fmla="*/ 1444576 w 1622740"/>
              <a:gd name="connsiteY1" fmla="*/ 14809 h 2036273"/>
              <a:gd name="connsiteX2" fmla="*/ 1492942 w 1622740"/>
              <a:gd name="connsiteY2" fmla="*/ 731509 h 2036273"/>
              <a:gd name="connsiteX3" fmla="*/ 1499518 w 1622740"/>
              <a:gd name="connsiteY3" fmla="*/ 1036030 h 2036273"/>
              <a:gd name="connsiteX4" fmla="*/ 1500468 w 1622740"/>
              <a:gd name="connsiteY4" fmla="*/ 1482838 h 2036273"/>
              <a:gd name="connsiteX5" fmla="*/ 1499140 w 1622740"/>
              <a:gd name="connsiteY5" fmla="*/ 1837328 h 2036273"/>
              <a:gd name="connsiteX6" fmla="*/ 1497812 w 1622740"/>
              <a:gd name="connsiteY6" fmla="*/ 1918694 h 2036273"/>
              <a:gd name="connsiteX7" fmla="*/ 1504495 w 1622740"/>
              <a:gd name="connsiteY7" fmla="*/ 2036273 h 2036273"/>
              <a:gd name="connsiteX8" fmla="*/ 11472 w 1622740"/>
              <a:gd name="connsiteY8" fmla="*/ 2034879 h 2036273"/>
              <a:gd name="connsiteX9" fmla="*/ 184213 w 1622740"/>
              <a:gd name="connsiteY9" fmla="*/ 325054 h 2036273"/>
              <a:gd name="connsiteX0" fmla="*/ 184213 w 1695094"/>
              <a:gd name="connsiteY0" fmla="*/ 325054 h 2036273"/>
              <a:gd name="connsiteX1" fmla="*/ 1444576 w 1695094"/>
              <a:gd name="connsiteY1" fmla="*/ 14809 h 2036273"/>
              <a:gd name="connsiteX2" fmla="*/ 1492942 w 1695094"/>
              <a:gd name="connsiteY2" fmla="*/ 731509 h 2036273"/>
              <a:gd name="connsiteX3" fmla="*/ 1499518 w 1695094"/>
              <a:gd name="connsiteY3" fmla="*/ 1036030 h 2036273"/>
              <a:gd name="connsiteX4" fmla="*/ 1500468 w 1695094"/>
              <a:gd name="connsiteY4" fmla="*/ 1482838 h 2036273"/>
              <a:gd name="connsiteX5" fmla="*/ 1499140 w 1695094"/>
              <a:gd name="connsiteY5" fmla="*/ 1837328 h 2036273"/>
              <a:gd name="connsiteX6" fmla="*/ 1679755 w 1695094"/>
              <a:gd name="connsiteY6" fmla="*/ 1915839 h 2036273"/>
              <a:gd name="connsiteX7" fmla="*/ 1504495 w 1695094"/>
              <a:gd name="connsiteY7" fmla="*/ 2036273 h 2036273"/>
              <a:gd name="connsiteX8" fmla="*/ 11472 w 1695094"/>
              <a:gd name="connsiteY8" fmla="*/ 2034879 h 2036273"/>
              <a:gd name="connsiteX9" fmla="*/ 184213 w 1695094"/>
              <a:gd name="connsiteY9" fmla="*/ 325054 h 2036273"/>
              <a:gd name="connsiteX0" fmla="*/ 184213 w 1695094"/>
              <a:gd name="connsiteY0" fmla="*/ 325054 h 2095351"/>
              <a:gd name="connsiteX1" fmla="*/ 1444576 w 1695094"/>
              <a:gd name="connsiteY1" fmla="*/ 14809 h 2095351"/>
              <a:gd name="connsiteX2" fmla="*/ 1492942 w 1695094"/>
              <a:gd name="connsiteY2" fmla="*/ 731509 h 2095351"/>
              <a:gd name="connsiteX3" fmla="*/ 1499518 w 1695094"/>
              <a:gd name="connsiteY3" fmla="*/ 1036030 h 2095351"/>
              <a:gd name="connsiteX4" fmla="*/ 1500468 w 1695094"/>
              <a:gd name="connsiteY4" fmla="*/ 1482838 h 2095351"/>
              <a:gd name="connsiteX5" fmla="*/ 1499140 w 1695094"/>
              <a:gd name="connsiteY5" fmla="*/ 1837328 h 2095351"/>
              <a:gd name="connsiteX6" fmla="*/ 1679755 w 1695094"/>
              <a:gd name="connsiteY6" fmla="*/ 1915839 h 2095351"/>
              <a:gd name="connsiteX7" fmla="*/ 1504495 w 1695094"/>
              <a:gd name="connsiteY7" fmla="*/ 2036273 h 2095351"/>
              <a:gd name="connsiteX8" fmla="*/ 11472 w 1695094"/>
              <a:gd name="connsiteY8" fmla="*/ 2034879 h 2095351"/>
              <a:gd name="connsiteX9" fmla="*/ 184213 w 1695094"/>
              <a:gd name="connsiteY9" fmla="*/ 325054 h 2095351"/>
              <a:gd name="connsiteX0" fmla="*/ 184213 w 1695094"/>
              <a:gd name="connsiteY0" fmla="*/ 325054 h 2095351"/>
              <a:gd name="connsiteX1" fmla="*/ 1444576 w 1695094"/>
              <a:gd name="connsiteY1" fmla="*/ 14809 h 2095351"/>
              <a:gd name="connsiteX2" fmla="*/ 1492942 w 1695094"/>
              <a:gd name="connsiteY2" fmla="*/ 731509 h 2095351"/>
              <a:gd name="connsiteX3" fmla="*/ 1499518 w 1695094"/>
              <a:gd name="connsiteY3" fmla="*/ 1036030 h 2095351"/>
              <a:gd name="connsiteX4" fmla="*/ 1500468 w 1695094"/>
              <a:gd name="connsiteY4" fmla="*/ 1482838 h 2095351"/>
              <a:gd name="connsiteX5" fmla="*/ 1499140 w 1695094"/>
              <a:gd name="connsiteY5" fmla="*/ 1837328 h 2095351"/>
              <a:gd name="connsiteX6" fmla="*/ 1679755 w 1695094"/>
              <a:gd name="connsiteY6" fmla="*/ 1915839 h 2095351"/>
              <a:gd name="connsiteX7" fmla="*/ 1504495 w 1695094"/>
              <a:gd name="connsiteY7" fmla="*/ 2036273 h 2095351"/>
              <a:gd name="connsiteX8" fmla="*/ 11472 w 1695094"/>
              <a:gd name="connsiteY8" fmla="*/ 2034879 h 2095351"/>
              <a:gd name="connsiteX9" fmla="*/ 184213 w 1695094"/>
              <a:gd name="connsiteY9" fmla="*/ 325054 h 2095351"/>
              <a:gd name="connsiteX0" fmla="*/ 184213 w 1695094"/>
              <a:gd name="connsiteY0" fmla="*/ 334471 h 2104768"/>
              <a:gd name="connsiteX1" fmla="*/ 1444576 w 1695094"/>
              <a:gd name="connsiteY1" fmla="*/ 24226 h 2104768"/>
              <a:gd name="connsiteX2" fmla="*/ 1492942 w 1695094"/>
              <a:gd name="connsiteY2" fmla="*/ 740926 h 2104768"/>
              <a:gd name="connsiteX3" fmla="*/ 1499518 w 1695094"/>
              <a:gd name="connsiteY3" fmla="*/ 1045447 h 2104768"/>
              <a:gd name="connsiteX4" fmla="*/ 1500468 w 1695094"/>
              <a:gd name="connsiteY4" fmla="*/ 1492255 h 2104768"/>
              <a:gd name="connsiteX5" fmla="*/ 1499140 w 1695094"/>
              <a:gd name="connsiteY5" fmla="*/ 1846745 h 2104768"/>
              <a:gd name="connsiteX6" fmla="*/ 1679755 w 1695094"/>
              <a:gd name="connsiteY6" fmla="*/ 1925256 h 2104768"/>
              <a:gd name="connsiteX7" fmla="*/ 1504495 w 1695094"/>
              <a:gd name="connsiteY7" fmla="*/ 2045690 h 2104768"/>
              <a:gd name="connsiteX8" fmla="*/ 11472 w 1695094"/>
              <a:gd name="connsiteY8" fmla="*/ 2044296 h 2104768"/>
              <a:gd name="connsiteX9" fmla="*/ 184213 w 1695094"/>
              <a:gd name="connsiteY9" fmla="*/ 334471 h 2104768"/>
              <a:gd name="connsiteX0" fmla="*/ 184213 w 1695094"/>
              <a:gd name="connsiteY0" fmla="*/ 322055 h 2092352"/>
              <a:gd name="connsiteX1" fmla="*/ 1374189 w 1695094"/>
              <a:gd name="connsiteY1" fmla="*/ 30367 h 2092352"/>
              <a:gd name="connsiteX2" fmla="*/ 1492942 w 1695094"/>
              <a:gd name="connsiteY2" fmla="*/ 728510 h 2092352"/>
              <a:gd name="connsiteX3" fmla="*/ 1499518 w 1695094"/>
              <a:gd name="connsiteY3" fmla="*/ 1033031 h 2092352"/>
              <a:gd name="connsiteX4" fmla="*/ 1500468 w 1695094"/>
              <a:gd name="connsiteY4" fmla="*/ 1479839 h 2092352"/>
              <a:gd name="connsiteX5" fmla="*/ 1499140 w 1695094"/>
              <a:gd name="connsiteY5" fmla="*/ 1834329 h 2092352"/>
              <a:gd name="connsiteX6" fmla="*/ 1679755 w 1695094"/>
              <a:gd name="connsiteY6" fmla="*/ 1912840 h 2092352"/>
              <a:gd name="connsiteX7" fmla="*/ 1504495 w 1695094"/>
              <a:gd name="connsiteY7" fmla="*/ 2033274 h 2092352"/>
              <a:gd name="connsiteX8" fmla="*/ 11472 w 1695094"/>
              <a:gd name="connsiteY8" fmla="*/ 2031880 h 2092352"/>
              <a:gd name="connsiteX9" fmla="*/ 184213 w 1695094"/>
              <a:gd name="connsiteY9" fmla="*/ 322055 h 2092352"/>
              <a:gd name="connsiteX0" fmla="*/ 184213 w 1695094"/>
              <a:gd name="connsiteY0" fmla="*/ 322055 h 2092352"/>
              <a:gd name="connsiteX1" fmla="*/ 1374189 w 1695094"/>
              <a:gd name="connsiteY1" fmla="*/ 30367 h 2092352"/>
              <a:gd name="connsiteX2" fmla="*/ 1444690 w 1695094"/>
              <a:gd name="connsiteY2" fmla="*/ 418272 h 2092352"/>
              <a:gd name="connsiteX3" fmla="*/ 1492942 w 1695094"/>
              <a:gd name="connsiteY3" fmla="*/ 728510 h 2092352"/>
              <a:gd name="connsiteX4" fmla="*/ 1499518 w 1695094"/>
              <a:gd name="connsiteY4" fmla="*/ 1033031 h 2092352"/>
              <a:gd name="connsiteX5" fmla="*/ 1500468 w 1695094"/>
              <a:gd name="connsiteY5" fmla="*/ 1479839 h 2092352"/>
              <a:gd name="connsiteX6" fmla="*/ 1499140 w 1695094"/>
              <a:gd name="connsiteY6" fmla="*/ 1834329 h 2092352"/>
              <a:gd name="connsiteX7" fmla="*/ 1679755 w 1695094"/>
              <a:gd name="connsiteY7" fmla="*/ 1912840 h 2092352"/>
              <a:gd name="connsiteX8" fmla="*/ 1504495 w 1695094"/>
              <a:gd name="connsiteY8" fmla="*/ 2033274 h 2092352"/>
              <a:gd name="connsiteX9" fmla="*/ 11472 w 1695094"/>
              <a:gd name="connsiteY9" fmla="*/ 2031880 h 2092352"/>
              <a:gd name="connsiteX10" fmla="*/ 184213 w 1695094"/>
              <a:gd name="connsiteY10" fmla="*/ 322055 h 2092352"/>
              <a:gd name="connsiteX0" fmla="*/ 184213 w 1695094"/>
              <a:gd name="connsiteY0" fmla="*/ 322055 h 2092352"/>
              <a:gd name="connsiteX1" fmla="*/ 1374189 w 1695094"/>
              <a:gd name="connsiteY1" fmla="*/ 30367 h 2092352"/>
              <a:gd name="connsiteX2" fmla="*/ 1408833 w 1695094"/>
              <a:gd name="connsiteY2" fmla="*/ 449677 h 2092352"/>
              <a:gd name="connsiteX3" fmla="*/ 1492942 w 1695094"/>
              <a:gd name="connsiteY3" fmla="*/ 728510 h 2092352"/>
              <a:gd name="connsiteX4" fmla="*/ 1499518 w 1695094"/>
              <a:gd name="connsiteY4" fmla="*/ 1033031 h 2092352"/>
              <a:gd name="connsiteX5" fmla="*/ 1500468 w 1695094"/>
              <a:gd name="connsiteY5" fmla="*/ 1479839 h 2092352"/>
              <a:gd name="connsiteX6" fmla="*/ 1499140 w 1695094"/>
              <a:gd name="connsiteY6" fmla="*/ 1834329 h 2092352"/>
              <a:gd name="connsiteX7" fmla="*/ 1679755 w 1695094"/>
              <a:gd name="connsiteY7" fmla="*/ 1912840 h 2092352"/>
              <a:gd name="connsiteX8" fmla="*/ 1504495 w 1695094"/>
              <a:gd name="connsiteY8" fmla="*/ 2033274 h 2092352"/>
              <a:gd name="connsiteX9" fmla="*/ 11472 w 1695094"/>
              <a:gd name="connsiteY9" fmla="*/ 2031880 h 2092352"/>
              <a:gd name="connsiteX10" fmla="*/ 184213 w 1695094"/>
              <a:gd name="connsiteY10" fmla="*/ 322055 h 2092352"/>
              <a:gd name="connsiteX0" fmla="*/ 184213 w 1695094"/>
              <a:gd name="connsiteY0" fmla="*/ 322055 h 2092352"/>
              <a:gd name="connsiteX1" fmla="*/ 1374189 w 1695094"/>
              <a:gd name="connsiteY1" fmla="*/ 30367 h 2092352"/>
              <a:gd name="connsiteX2" fmla="*/ 1408833 w 1695094"/>
              <a:gd name="connsiteY2" fmla="*/ 449677 h 2092352"/>
              <a:gd name="connsiteX3" fmla="*/ 1492942 w 1695094"/>
              <a:gd name="connsiteY3" fmla="*/ 728510 h 2092352"/>
              <a:gd name="connsiteX4" fmla="*/ 1499518 w 1695094"/>
              <a:gd name="connsiteY4" fmla="*/ 1033031 h 2092352"/>
              <a:gd name="connsiteX5" fmla="*/ 1500468 w 1695094"/>
              <a:gd name="connsiteY5" fmla="*/ 1479839 h 2092352"/>
              <a:gd name="connsiteX6" fmla="*/ 1499140 w 1695094"/>
              <a:gd name="connsiteY6" fmla="*/ 1834329 h 2092352"/>
              <a:gd name="connsiteX7" fmla="*/ 1679755 w 1695094"/>
              <a:gd name="connsiteY7" fmla="*/ 1912840 h 2092352"/>
              <a:gd name="connsiteX8" fmla="*/ 1504495 w 1695094"/>
              <a:gd name="connsiteY8" fmla="*/ 2033274 h 2092352"/>
              <a:gd name="connsiteX9" fmla="*/ 11472 w 1695094"/>
              <a:gd name="connsiteY9" fmla="*/ 2031880 h 2092352"/>
              <a:gd name="connsiteX10" fmla="*/ 184213 w 1695094"/>
              <a:gd name="connsiteY10" fmla="*/ 322055 h 2092352"/>
              <a:gd name="connsiteX0" fmla="*/ 184213 w 1695094"/>
              <a:gd name="connsiteY0" fmla="*/ 322055 h 2092352"/>
              <a:gd name="connsiteX1" fmla="*/ 1374189 w 1695094"/>
              <a:gd name="connsiteY1" fmla="*/ 30367 h 2092352"/>
              <a:gd name="connsiteX2" fmla="*/ 1228218 w 1695094"/>
              <a:gd name="connsiteY2" fmla="*/ 159898 h 2092352"/>
              <a:gd name="connsiteX3" fmla="*/ 1408833 w 1695094"/>
              <a:gd name="connsiteY3" fmla="*/ 449677 h 2092352"/>
              <a:gd name="connsiteX4" fmla="*/ 1492942 w 1695094"/>
              <a:gd name="connsiteY4" fmla="*/ 728510 h 2092352"/>
              <a:gd name="connsiteX5" fmla="*/ 1499518 w 1695094"/>
              <a:gd name="connsiteY5" fmla="*/ 1033031 h 2092352"/>
              <a:gd name="connsiteX6" fmla="*/ 1500468 w 1695094"/>
              <a:gd name="connsiteY6" fmla="*/ 1479839 h 2092352"/>
              <a:gd name="connsiteX7" fmla="*/ 1499140 w 1695094"/>
              <a:gd name="connsiteY7" fmla="*/ 1834329 h 2092352"/>
              <a:gd name="connsiteX8" fmla="*/ 1679755 w 1695094"/>
              <a:gd name="connsiteY8" fmla="*/ 1912840 h 2092352"/>
              <a:gd name="connsiteX9" fmla="*/ 1504495 w 1695094"/>
              <a:gd name="connsiteY9" fmla="*/ 2033274 h 2092352"/>
              <a:gd name="connsiteX10" fmla="*/ 11472 w 1695094"/>
              <a:gd name="connsiteY10" fmla="*/ 2031880 h 2092352"/>
              <a:gd name="connsiteX11" fmla="*/ 184213 w 1695094"/>
              <a:gd name="connsiteY11" fmla="*/ 322055 h 2092352"/>
              <a:gd name="connsiteX0" fmla="*/ 184213 w 1695094"/>
              <a:gd name="connsiteY0" fmla="*/ 322055 h 2092352"/>
              <a:gd name="connsiteX1" fmla="*/ 1374189 w 1695094"/>
              <a:gd name="connsiteY1" fmla="*/ 30367 h 2092352"/>
              <a:gd name="connsiteX2" fmla="*/ 1228218 w 1695094"/>
              <a:gd name="connsiteY2" fmla="*/ 159898 h 2092352"/>
              <a:gd name="connsiteX3" fmla="*/ 1250795 w 1695094"/>
              <a:gd name="connsiteY3" fmla="*/ 221280 h 2092352"/>
              <a:gd name="connsiteX4" fmla="*/ 1408833 w 1695094"/>
              <a:gd name="connsiteY4" fmla="*/ 449677 h 2092352"/>
              <a:gd name="connsiteX5" fmla="*/ 1492942 w 1695094"/>
              <a:gd name="connsiteY5" fmla="*/ 728510 h 2092352"/>
              <a:gd name="connsiteX6" fmla="*/ 1499518 w 1695094"/>
              <a:gd name="connsiteY6" fmla="*/ 1033031 h 2092352"/>
              <a:gd name="connsiteX7" fmla="*/ 1500468 w 1695094"/>
              <a:gd name="connsiteY7" fmla="*/ 1479839 h 2092352"/>
              <a:gd name="connsiteX8" fmla="*/ 1499140 w 1695094"/>
              <a:gd name="connsiteY8" fmla="*/ 1834329 h 2092352"/>
              <a:gd name="connsiteX9" fmla="*/ 1679755 w 1695094"/>
              <a:gd name="connsiteY9" fmla="*/ 1912840 h 2092352"/>
              <a:gd name="connsiteX10" fmla="*/ 1504495 w 1695094"/>
              <a:gd name="connsiteY10" fmla="*/ 2033274 h 2092352"/>
              <a:gd name="connsiteX11" fmla="*/ 11472 w 1695094"/>
              <a:gd name="connsiteY11" fmla="*/ 2031880 h 2092352"/>
              <a:gd name="connsiteX12" fmla="*/ 184213 w 1695094"/>
              <a:gd name="connsiteY12" fmla="*/ 322055 h 2092352"/>
              <a:gd name="connsiteX0" fmla="*/ 184213 w 1695094"/>
              <a:gd name="connsiteY0" fmla="*/ 322055 h 2092352"/>
              <a:gd name="connsiteX1" fmla="*/ 1374189 w 1695094"/>
              <a:gd name="connsiteY1" fmla="*/ 30367 h 2092352"/>
              <a:gd name="connsiteX2" fmla="*/ 1228218 w 1695094"/>
              <a:gd name="connsiteY2" fmla="*/ 159898 h 2092352"/>
              <a:gd name="connsiteX3" fmla="*/ 1250795 w 1695094"/>
              <a:gd name="connsiteY3" fmla="*/ 221280 h 2092352"/>
              <a:gd name="connsiteX4" fmla="*/ 1408833 w 1695094"/>
              <a:gd name="connsiteY4" fmla="*/ 449677 h 2092352"/>
              <a:gd name="connsiteX5" fmla="*/ 1492942 w 1695094"/>
              <a:gd name="connsiteY5" fmla="*/ 728510 h 2092352"/>
              <a:gd name="connsiteX6" fmla="*/ 1499518 w 1695094"/>
              <a:gd name="connsiteY6" fmla="*/ 1033031 h 2092352"/>
              <a:gd name="connsiteX7" fmla="*/ 1500468 w 1695094"/>
              <a:gd name="connsiteY7" fmla="*/ 1479839 h 2092352"/>
              <a:gd name="connsiteX8" fmla="*/ 1499140 w 1695094"/>
              <a:gd name="connsiteY8" fmla="*/ 1834329 h 2092352"/>
              <a:gd name="connsiteX9" fmla="*/ 1679755 w 1695094"/>
              <a:gd name="connsiteY9" fmla="*/ 1912840 h 2092352"/>
              <a:gd name="connsiteX10" fmla="*/ 1504495 w 1695094"/>
              <a:gd name="connsiteY10" fmla="*/ 2033274 h 2092352"/>
              <a:gd name="connsiteX11" fmla="*/ 11472 w 1695094"/>
              <a:gd name="connsiteY11" fmla="*/ 2031880 h 2092352"/>
              <a:gd name="connsiteX12" fmla="*/ 184213 w 1695094"/>
              <a:gd name="connsiteY12" fmla="*/ 322055 h 2092352"/>
              <a:gd name="connsiteX0" fmla="*/ 184213 w 1695094"/>
              <a:gd name="connsiteY0" fmla="*/ 322055 h 2092352"/>
              <a:gd name="connsiteX1" fmla="*/ 1374189 w 1695094"/>
              <a:gd name="connsiteY1" fmla="*/ 30367 h 2092352"/>
              <a:gd name="connsiteX2" fmla="*/ 1133926 w 1695094"/>
              <a:gd name="connsiteY2" fmla="*/ 97089 h 2092352"/>
              <a:gd name="connsiteX3" fmla="*/ 1250795 w 1695094"/>
              <a:gd name="connsiteY3" fmla="*/ 221280 h 2092352"/>
              <a:gd name="connsiteX4" fmla="*/ 1408833 w 1695094"/>
              <a:gd name="connsiteY4" fmla="*/ 449677 h 2092352"/>
              <a:gd name="connsiteX5" fmla="*/ 1492942 w 1695094"/>
              <a:gd name="connsiteY5" fmla="*/ 728510 h 2092352"/>
              <a:gd name="connsiteX6" fmla="*/ 1499518 w 1695094"/>
              <a:gd name="connsiteY6" fmla="*/ 1033031 h 2092352"/>
              <a:gd name="connsiteX7" fmla="*/ 1500468 w 1695094"/>
              <a:gd name="connsiteY7" fmla="*/ 1479839 h 2092352"/>
              <a:gd name="connsiteX8" fmla="*/ 1499140 w 1695094"/>
              <a:gd name="connsiteY8" fmla="*/ 1834329 h 2092352"/>
              <a:gd name="connsiteX9" fmla="*/ 1679755 w 1695094"/>
              <a:gd name="connsiteY9" fmla="*/ 1912840 h 2092352"/>
              <a:gd name="connsiteX10" fmla="*/ 1504495 w 1695094"/>
              <a:gd name="connsiteY10" fmla="*/ 2033274 h 2092352"/>
              <a:gd name="connsiteX11" fmla="*/ 11472 w 1695094"/>
              <a:gd name="connsiteY11" fmla="*/ 2031880 h 2092352"/>
              <a:gd name="connsiteX12" fmla="*/ 184213 w 1695094"/>
              <a:gd name="connsiteY12" fmla="*/ 322055 h 2092352"/>
              <a:gd name="connsiteX0" fmla="*/ 184213 w 1695094"/>
              <a:gd name="connsiteY0" fmla="*/ 320213 h 2090510"/>
              <a:gd name="connsiteX1" fmla="*/ 1327707 w 1695094"/>
              <a:gd name="connsiteY1" fmla="*/ 31380 h 2090510"/>
              <a:gd name="connsiteX2" fmla="*/ 1133926 w 1695094"/>
              <a:gd name="connsiteY2" fmla="*/ 95247 h 2090510"/>
              <a:gd name="connsiteX3" fmla="*/ 1250795 w 1695094"/>
              <a:gd name="connsiteY3" fmla="*/ 219438 h 2090510"/>
              <a:gd name="connsiteX4" fmla="*/ 1408833 w 1695094"/>
              <a:gd name="connsiteY4" fmla="*/ 447835 h 2090510"/>
              <a:gd name="connsiteX5" fmla="*/ 1492942 w 1695094"/>
              <a:gd name="connsiteY5" fmla="*/ 726668 h 2090510"/>
              <a:gd name="connsiteX6" fmla="*/ 1499518 w 1695094"/>
              <a:gd name="connsiteY6" fmla="*/ 1031189 h 2090510"/>
              <a:gd name="connsiteX7" fmla="*/ 1500468 w 1695094"/>
              <a:gd name="connsiteY7" fmla="*/ 1477997 h 2090510"/>
              <a:gd name="connsiteX8" fmla="*/ 1499140 w 1695094"/>
              <a:gd name="connsiteY8" fmla="*/ 1832487 h 2090510"/>
              <a:gd name="connsiteX9" fmla="*/ 1679755 w 1695094"/>
              <a:gd name="connsiteY9" fmla="*/ 1910998 h 2090510"/>
              <a:gd name="connsiteX10" fmla="*/ 1504495 w 1695094"/>
              <a:gd name="connsiteY10" fmla="*/ 2031432 h 2090510"/>
              <a:gd name="connsiteX11" fmla="*/ 11472 w 1695094"/>
              <a:gd name="connsiteY11" fmla="*/ 2030038 h 2090510"/>
              <a:gd name="connsiteX12" fmla="*/ 184213 w 1695094"/>
              <a:gd name="connsiteY12" fmla="*/ 320213 h 2090510"/>
              <a:gd name="connsiteX0" fmla="*/ 184213 w 1695094"/>
              <a:gd name="connsiteY0" fmla="*/ 320213 h 2090510"/>
              <a:gd name="connsiteX1" fmla="*/ 1327707 w 1695094"/>
              <a:gd name="connsiteY1" fmla="*/ 31380 h 2090510"/>
              <a:gd name="connsiteX2" fmla="*/ 1133926 w 1695094"/>
              <a:gd name="connsiteY2" fmla="*/ 95247 h 2090510"/>
              <a:gd name="connsiteX3" fmla="*/ 1250795 w 1695094"/>
              <a:gd name="connsiteY3" fmla="*/ 219438 h 2090510"/>
              <a:gd name="connsiteX4" fmla="*/ 1408833 w 1695094"/>
              <a:gd name="connsiteY4" fmla="*/ 447835 h 2090510"/>
              <a:gd name="connsiteX5" fmla="*/ 1492942 w 1695094"/>
              <a:gd name="connsiteY5" fmla="*/ 726668 h 2090510"/>
              <a:gd name="connsiteX6" fmla="*/ 1499518 w 1695094"/>
              <a:gd name="connsiteY6" fmla="*/ 1031189 h 2090510"/>
              <a:gd name="connsiteX7" fmla="*/ 1500468 w 1695094"/>
              <a:gd name="connsiteY7" fmla="*/ 1477997 h 2090510"/>
              <a:gd name="connsiteX8" fmla="*/ 1499140 w 1695094"/>
              <a:gd name="connsiteY8" fmla="*/ 1832487 h 2090510"/>
              <a:gd name="connsiteX9" fmla="*/ 1679755 w 1695094"/>
              <a:gd name="connsiteY9" fmla="*/ 1910998 h 2090510"/>
              <a:gd name="connsiteX10" fmla="*/ 1504495 w 1695094"/>
              <a:gd name="connsiteY10" fmla="*/ 2031432 h 2090510"/>
              <a:gd name="connsiteX11" fmla="*/ 11472 w 1695094"/>
              <a:gd name="connsiteY11" fmla="*/ 2030038 h 2090510"/>
              <a:gd name="connsiteX12" fmla="*/ 184213 w 1695094"/>
              <a:gd name="connsiteY12" fmla="*/ 320213 h 2090510"/>
              <a:gd name="connsiteX0" fmla="*/ 184213 w 1695094"/>
              <a:gd name="connsiteY0" fmla="*/ 424321 h 2194618"/>
              <a:gd name="connsiteX1" fmla="*/ 922652 w 1695094"/>
              <a:gd name="connsiteY1" fmla="*/ 4160 h 2194618"/>
              <a:gd name="connsiteX2" fmla="*/ 1133926 w 1695094"/>
              <a:gd name="connsiteY2" fmla="*/ 199355 h 2194618"/>
              <a:gd name="connsiteX3" fmla="*/ 1250795 w 1695094"/>
              <a:gd name="connsiteY3" fmla="*/ 323546 h 2194618"/>
              <a:gd name="connsiteX4" fmla="*/ 1408833 w 1695094"/>
              <a:gd name="connsiteY4" fmla="*/ 551943 h 2194618"/>
              <a:gd name="connsiteX5" fmla="*/ 1492942 w 1695094"/>
              <a:gd name="connsiteY5" fmla="*/ 830776 h 2194618"/>
              <a:gd name="connsiteX6" fmla="*/ 1499518 w 1695094"/>
              <a:gd name="connsiteY6" fmla="*/ 1135297 h 2194618"/>
              <a:gd name="connsiteX7" fmla="*/ 1500468 w 1695094"/>
              <a:gd name="connsiteY7" fmla="*/ 1582105 h 2194618"/>
              <a:gd name="connsiteX8" fmla="*/ 1499140 w 1695094"/>
              <a:gd name="connsiteY8" fmla="*/ 1936595 h 2194618"/>
              <a:gd name="connsiteX9" fmla="*/ 1679755 w 1695094"/>
              <a:gd name="connsiteY9" fmla="*/ 2015106 h 2194618"/>
              <a:gd name="connsiteX10" fmla="*/ 1504495 w 1695094"/>
              <a:gd name="connsiteY10" fmla="*/ 2135540 h 2194618"/>
              <a:gd name="connsiteX11" fmla="*/ 11472 w 1695094"/>
              <a:gd name="connsiteY11" fmla="*/ 2134146 h 2194618"/>
              <a:gd name="connsiteX12" fmla="*/ 184213 w 1695094"/>
              <a:gd name="connsiteY12" fmla="*/ 424321 h 2194618"/>
              <a:gd name="connsiteX0" fmla="*/ 184213 w 1695094"/>
              <a:gd name="connsiteY0" fmla="*/ 424321 h 2194618"/>
              <a:gd name="connsiteX1" fmla="*/ 922652 w 1695094"/>
              <a:gd name="connsiteY1" fmla="*/ 4160 h 2194618"/>
              <a:gd name="connsiteX2" fmla="*/ 1133926 w 1695094"/>
              <a:gd name="connsiteY2" fmla="*/ 199355 h 2194618"/>
              <a:gd name="connsiteX3" fmla="*/ 1250795 w 1695094"/>
              <a:gd name="connsiteY3" fmla="*/ 323546 h 2194618"/>
              <a:gd name="connsiteX4" fmla="*/ 1408833 w 1695094"/>
              <a:gd name="connsiteY4" fmla="*/ 551943 h 2194618"/>
              <a:gd name="connsiteX5" fmla="*/ 1492942 w 1695094"/>
              <a:gd name="connsiteY5" fmla="*/ 830776 h 2194618"/>
              <a:gd name="connsiteX6" fmla="*/ 1499518 w 1695094"/>
              <a:gd name="connsiteY6" fmla="*/ 1135297 h 2194618"/>
              <a:gd name="connsiteX7" fmla="*/ 1500468 w 1695094"/>
              <a:gd name="connsiteY7" fmla="*/ 1582105 h 2194618"/>
              <a:gd name="connsiteX8" fmla="*/ 1499140 w 1695094"/>
              <a:gd name="connsiteY8" fmla="*/ 1936595 h 2194618"/>
              <a:gd name="connsiteX9" fmla="*/ 1679755 w 1695094"/>
              <a:gd name="connsiteY9" fmla="*/ 2015106 h 2194618"/>
              <a:gd name="connsiteX10" fmla="*/ 1504495 w 1695094"/>
              <a:gd name="connsiteY10" fmla="*/ 2135540 h 2194618"/>
              <a:gd name="connsiteX11" fmla="*/ 11472 w 1695094"/>
              <a:gd name="connsiteY11" fmla="*/ 2134146 h 2194618"/>
              <a:gd name="connsiteX12" fmla="*/ 184213 w 1695094"/>
              <a:gd name="connsiteY12" fmla="*/ 424321 h 2194618"/>
              <a:gd name="connsiteX0" fmla="*/ 184213 w 1695094"/>
              <a:gd name="connsiteY0" fmla="*/ 424321 h 2194618"/>
              <a:gd name="connsiteX1" fmla="*/ 922652 w 1695094"/>
              <a:gd name="connsiteY1" fmla="*/ 4160 h 2194618"/>
              <a:gd name="connsiteX2" fmla="*/ 1133926 w 1695094"/>
              <a:gd name="connsiteY2" fmla="*/ 199355 h 2194618"/>
              <a:gd name="connsiteX3" fmla="*/ 1250795 w 1695094"/>
              <a:gd name="connsiteY3" fmla="*/ 323546 h 2194618"/>
              <a:gd name="connsiteX4" fmla="*/ 1408833 w 1695094"/>
              <a:gd name="connsiteY4" fmla="*/ 551943 h 2194618"/>
              <a:gd name="connsiteX5" fmla="*/ 1492942 w 1695094"/>
              <a:gd name="connsiteY5" fmla="*/ 830776 h 2194618"/>
              <a:gd name="connsiteX6" fmla="*/ 1499518 w 1695094"/>
              <a:gd name="connsiteY6" fmla="*/ 1135297 h 2194618"/>
              <a:gd name="connsiteX7" fmla="*/ 1500468 w 1695094"/>
              <a:gd name="connsiteY7" fmla="*/ 1582105 h 2194618"/>
              <a:gd name="connsiteX8" fmla="*/ 1499140 w 1695094"/>
              <a:gd name="connsiteY8" fmla="*/ 1936595 h 2194618"/>
              <a:gd name="connsiteX9" fmla="*/ 1679755 w 1695094"/>
              <a:gd name="connsiteY9" fmla="*/ 2015106 h 2194618"/>
              <a:gd name="connsiteX10" fmla="*/ 1504495 w 1695094"/>
              <a:gd name="connsiteY10" fmla="*/ 2135540 h 2194618"/>
              <a:gd name="connsiteX11" fmla="*/ 11472 w 1695094"/>
              <a:gd name="connsiteY11" fmla="*/ 2134146 h 2194618"/>
              <a:gd name="connsiteX12" fmla="*/ 184213 w 1695094"/>
              <a:gd name="connsiteY12" fmla="*/ 424321 h 2194618"/>
              <a:gd name="connsiteX0" fmla="*/ 184213 w 1695094"/>
              <a:gd name="connsiteY0" fmla="*/ 420415 h 2190712"/>
              <a:gd name="connsiteX1" fmla="*/ 922652 w 1695094"/>
              <a:gd name="connsiteY1" fmla="*/ 254 h 2190712"/>
              <a:gd name="connsiteX2" fmla="*/ 1133926 w 1695094"/>
              <a:gd name="connsiteY2" fmla="*/ 195449 h 2190712"/>
              <a:gd name="connsiteX3" fmla="*/ 1250795 w 1695094"/>
              <a:gd name="connsiteY3" fmla="*/ 319640 h 2190712"/>
              <a:gd name="connsiteX4" fmla="*/ 1408833 w 1695094"/>
              <a:gd name="connsiteY4" fmla="*/ 548037 h 2190712"/>
              <a:gd name="connsiteX5" fmla="*/ 1492942 w 1695094"/>
              <a:gd name="connsiteY5" fmla="*/ 826870 h 2190712"/>
              <a:gd name="connsiteX6" fmla="*/ 1499518 w 1695094"/>
              <a:gd name="connsiteY6" fmla="*/ 1131391 h 2190712"/>
              <a:gd name="connsiteX7" fmla="*/ 1500468 w 1695094"/>
              <a:gd name="connsiteY7" fmla="*/ 1578199 h 2190712"/>
              <a:gd name="connsiteX8" fmla="*/ 1499140 w 1695094"/>
              <a:gd name="connsiteY8" fmla="*/ 1932689 h 2190712"/>
              <a:gd name="connsiteX9" fmla="*/ 1679755 w 1695094"/>
              <a:gd name="connsiteY9" fmla="*/ 2011200 h 2190712"/>
              <a:gd name="connsiteX10" fmla="*/ 1504495 w 1695094"/>
              <a:gd name="connsiteY10" fmla="*/ 2131634 h 2190712"/>
              <a:gd name="connsiteX11" fmla="*/ 11472 w 1695094"/>
              <a:gd name="connsiteY11" fmla="*/ 2130240 h 2190712"/>
              <a:gd name="connsiteX12" fmla="*/ 184213 w 1695094"/>
              <a:gd name="connsiteY12" fmla="*/ 420415 h 2190712"/>
              <a:gd name="connsiteX0" fmla="*/ 184213 w 1695094"/>
              <a:gd name="connsiteY0" fmla="*/ 322091 h 2092388"/>
              <a:gd name="connsiteX1" fmla="*/ 979758 w 1695094"/>
              <a:gd name="connsiteY1" fmla="*/ 21838 h 2092388"/>
              <a:gd name="connsiteX2" fmla="*/ 1133926 w 1695094"/>
              <a:gd name="connsiteY2" fmla="*/ 97125 h 2092388"/>
              <a:gd name="connsiteX3" fmla="*/ 1250795 w 1695094"/>
              <a:gd name="connsiteY3" fmla="*/ 221316 h 2092388"/>
              <a:gd name="connsiteX4" fmla="*/ 1408833 w 1695094"/>
              <a:gd name="connsiteY4" fmla="*/ 449713 h 2092388"/>
              <a:gd name="connsiteX5" fmla="*/ 1492942 w 1695094"/>
              <a:gd name="connsiteY5" fmla="*/ 728546 h 2092388"/>
              <a:gd name="connsiteX6" fmla="*/ 1499518 w 1695094"/>
              <a:gd name="connsiteY6" fmla="*/ 1033067 h 2092388"/>
              <a:gd name="connsiteX7" fmla="*/ 1500468 w 1695094"/>
              <a:gd name="connsiteY7" fmla="*/ 1479875 h 2092388"/>
              <a:gd name="connsiteX8" fmla="*/ 1499140 w 1695094"/>
              <a:gd name="connsiteY8" fmla="*/ 1834365 h 2092388"/>
              <a:gd name="connsiteX9" fmla="*/ 1679755 w 1695094"/>
              <a:gd name="connsiteY9" fmla="*/ 1912876 h 2092388"/>
              <a:gd name="connsiteX10" fmla="*/ 1504495 w 1695094"/>
              <a:gd name="connsiteY10" fmla="*/ 2033310 h 2092388"/>
              <a:gd name="connsiteX11" fmla="*/ 11472 w 1695094"/>
              <a:gd name="connsiteY11" fmla="*/ 2031916 h 2092388"/>
              <a:gd name="connsiteX12" fmla="*/ 184213 w 1695094"/>
              <a:gd name="connsiteY12" fmla="*/ 322091 h 2092388"/>
              <a:gd name="connsiteX0" fmla="*/ 184213 w 1695094"/>
              <a:gd name="connsiteY0" fmla="*/ 322091 h 2092388"/>
              <a:gd name="connsiteX1" fmla="*/ 979758 w 1695094"/>
              <a:gd name="connsiteY1" fmla="*/ 21838 h 2092388"/>
              <a:gd name="connsiteX2" fmla="*/ 1046275 w 1695094"/>
              <a:gd name="connsiteY2" fmla="*/ 82851 h 2092388"/>
              <a:gd name="connsiteX3" fmla="*/ 1133926 w 1695094"/>
              <a:gd name="connsiteY3" fmla="*/ 97125 h 2092388"/>
              <a:gd name="connsiteX4" fmla="*/ 1250795 w 1695094"/>
              <a:gd name="connsiteY4" fmla="*/ 221316 h 2092388"/>
              <a:gd name="connsiteX5" fmla="*/ 1408833 w 1695094"/>
              <a:gd name="connsiteY5" fmla="*/ 449713 h 2092388"/>
              <a:gd name="connsiteX6" fmla="*/ 1492942 w 1695094"/>
              <a:gd name="connsiteY6" fmla="*/ 728546 h 2092388"/>
              <a:gd name="connsiteX7" fmla="*/ 1499518 w 1695094"/>
              <a:gd name="connsiteY7" fmla="*/ 1033067 h 2092388"/>
              <a:gd name="connsiteX8" fmla="*/ 1500468 w 1695094"/>
              <a:gd name="connsiteY8" fmla="*/ 1479875 h 2092388"/>
              <a:gd name="connsiteX9" fmla="*/ 1499140 w 1695094"/>
              <a:gd name="connsiteY9" fmla="*/ 1834365 h 2092388"/>
              <a:gd name="connsiteX10" fmla="*/ 1679755 w 1695094"/>
              <a:gd name="connsiteY10" fmla="*/ 1912876 h 2092388"/>
              <a:gd name="connsiteX11" fmla="*/ 1504495 w 1695094"/>
              <a:gd name="connsiteY11" fmla="*/ 2033310 h 2092388"/>
              <a:gd name="connsiteX12" fmla="*/ 11472 w 1695094"/>
              <a:gd name="connsiteY12" fmla="*/ 2031916 h 2092388"/>
              <a:gd name="connsiteX13" fmla="*/ 184213 w 1695094"/>
              <a:gd name="connsiteY13" fmla="*/ 322091 h 2092388"/>
              <a:gd name="connsiteX0" fmla="*/ 184213 w 1695094"/>
              <a:gd name="connsiteY0" fmla="*/ 322091 h 2092388"/>
              <a:gd name="connsiteX1" fmla="*/ 979758 w 1695094"/>
              <a:gd name="connsiteY1" fmla="*/ 21838 h 2092388"/>
              <a:gd name="connsiteX2" fmla="*/ 1046275 w 1695094"/>
              <a:gd name="connsiteY2" fmla="*/ 82851 h 2092388"/>
              <a:gd name="connsiteX3" fmla="*/ 1137910 w 1695094"/>
              <a:gd name="connsiteY3" fmla="*/ 98553 h 2092388"/>
              <a:gd name="connsiteX4" fmla="*/ 1250795 w 1695094"/>
              <a:gd name="connsiteY4" fmla="*/ 221316 h 2092388"/>
              <a:gd name="connsiteX5" fmla="*/ 1408833 w 1695094"/>
              <a:gd name="connsiteY5" fmla="*/ 449713 h 2092388"/>
              <a:gd name="connsiteX6" fmla="*/ 1492942 w 1695094"/>
              <a:gd name="connsiteY6" fmla="*/ 728546 h 2092388"/>
              <a:gd name="connsiteX7" fmla="*/ 1499518 w 1695094"/>
              <a:gd name="connsiteY7" fmla="*/ 1033067 h 2092388"/>
              <a:gd name="connsiteX8" fmla="*/ 1500468 w 1695094"/>
              <a:gd name="connsiteY8" fmla="*/ 1479875 h 2092388"/>
              <a:gd name="connsiteX9" fmla="*/ 1499140 w 1695094"/>
              <a:gd name="connsiteY9" fmla="*/ 1834365 h 2092388"/>
              <a:gd name="connsiteX10" fmla="*/ 1679755 w 1695094"/>
              <a:gd name="connsiteY10" fmla="*/ 1912876 h 2092388"/>
              <a:gd name="connsiteX11" fmla="*/ 1504495 w 1695094"/>
              <a:gd name="connsiteY11" fmla="*/ 2033310 h 2092388"/>
              <a:gd name="connsiteX12" fmla="*/ 11472 w 1695094"/>
              <a:gd name="connsiteY12" fmla="*/ 2031916 h 2092388"/>
              <a:gd name="connsiteX13" fmla="*/ 184213 w 1695094"/>
              <a:gd name="connsiteY13" fmla="*/ 322091 h 2092388"/>
              <a:gd name="connsiteX0" fmla="*/ 184213 w 1695094"/>
              <a:gd name="connsiteY0" fmla="*/ 322091 h 2092388"/>
              <a:gd name="connsiteX1" fmla="*/ 979758 w 1695094"/>
              <a:gd name="connsiteY1" fmla="*/ 21838 h 2092388"/>
              <a:gd name="connsiteX2" fmla="*/ 1046275 w 1695094"/>
              <a:gd name="connsiteY2" fmla="*/ 82851 h 2092388"/>
              <a:gd name="connsiteX3" fmla="*/ 1137910 w 1695094"/>
              <a:gd name="connsiteY3" fmla="*/ 98553 h 2092388"/>
              <a:gd name="connsiteX4" fmla="*/ 1250795 w 1695094"/>
              <a:gd name="connsiteY4" fmla="*/ 221316 h 2092388"/>
              <a:gd name="connsiteX5" fmla="*/ 1408833 w 1695094"/>
              <a:gd name="connsiteY5" fmla="*/ 449713 h 2092388"/>
              <a:gd name="connsiteX6" fmla="*/ 1492942 w 1695094"/>
              <a:gd name="connsiteY6" fmla="*/ 728546 h 2092388"/>
              <a:gd name="connsiteX7" fmla="*/ 1499518 w 1695094"/>
              <a:gd name="connsiteY7" fmla="*/ 1033067 h 2092388"/>
              <a:gd name="connsiteX8" fmla="*/ 1500468 w 1695094"/>
              <a:gd name="connsiteY8" fmla="*/ 1479875 h 2092388"/>
              <a:gd name="connsiteX9" fmla="*/ 1499140 w 1695094"/>
              <a:gd name="connsiteY9" fmla="*/ 1834365 h 2092388"/>
              <a:gd name="connsiteX10" fmla="*/ 1679755 w 1695094"/>
              <a:gd name="connsiteY10" fmla="*/ 1912876 h 2092388"/>
              <a:gd name="connsiteX11" fmla="*/ 1504495 w 1695094"/>
              <a:gd name="connsiteY11" fmla="*/ 2033310 h 2092388"/>
              <a:gd name="connsiteX12" fmla="*/ 11472 w 1695094"/>
              <a:gd name="connsiteY12" fmla="*/ 2031916 h 2092388"/>
              <a:gd name="connsiteX13" fmla="*/ 184213 w 1695094"/>
              <a:gd name="connsiteY13" fmla="*/ 322091 h 2092388"/>
              <a:gd name="connsiteX0" fmla="*/ 184213 w 1695094"/>
              <a:gd name="connsiteY0" fmla="*/ 322091 h 2092388"/>
              <a:gd name="connsiteX1" fmla="*/ 979758 w 1695094"/>
              <a:gd name="connsiteY1" fmla="*/ 21838 h 2092388"/>
              <a:gd name="connsiteX2" fmla="*/ 1046275 w 1695094"/>
              <a:gd name="connsiteY2" fmla="*/ 82851 h 2092388"/>
              <a:gd name="connsiteX3" fmla="*/ 1114005 w 1695094"/>
              <a:gd name="connsiteY3" fmla="*/ 115683 h 2092388"/>
              <a:gd name="connsiteX4" fmla="*/ 1250795 w 1695094"/>
              <a:gd name="connsiteY4" fmla="*/ 221316 h 2092388"/>
              <a:gd name="connsiteX5" fmla="*/ 1408833 w 1695094"/>
              <a:gd name="connsiteY5" fmla="*/ 449713 h 2092388"/>
              <a:gd name="connsiteX6" fmla="*/ 1492942 w 1695094"/>
              <a:gd name="connsiteY6" fmla="*/ 728546 h 2092388"/>
              <a:gd name="connsiteX7" fmla="*/ 1499518 w 1695094"/>
              <a:gd name="connsiteY7" fmla="*/ 1033067 h 2092388"/>
              <a:gd name="connsiteX8" fmla="*/ 1500468 w 1695094"/>
              <a:gd name="connsiteY8" fmla="*/ 1479875 h 2092388"/>
              <a:gd name="connsiteX9" fmla="*/ 1499140 w 1695094"/>
              <a:gd name="connsiteY9" fmla="*/ 1834365 h 2092388"/>
              <a:gd name="connsiteX10" fmla="*/ 1679755 w 1695094"/>
              <a:gd name="connsiteY10" fmla="*/ 1912876 h 2092388"/>
              <a:gd name="connsiteX11" fmla="*/ 1504495 w 1695094"/>
              <a:gd name="connsiteY11" fmla="*/ 2033310 h 2092388"/>
              <a:gd name="connsiteX12" fmla="*/ 11472 w 1695094"/>
              <a:gd name="connsiteY12" fmla="*/ 2031916 h 2092388"/>
              <a:gd name="connsiteX13" fmla="*/ 184213 w 1695094"/>
              <a:gd name="connsiteY13" fmla="*/ 322091 h 2092388"/>
              <a:gd name="connsiteX0" fmla="*/ 184213 w 1695094"/>
              <a:gd name="connsiteY0" fmla="*/ 322091 h 2092388"/>
              <a:gd name="connsiteX1" fmla="*/ 979758 w 1695094"/>
              <a:gd name="connsiteY1" fmla="*/ 21838 h 2092388"/>
              <a:gd name="connsiteX2" fmla="*/ 1152519 w 1695094"/>
              <a:gd name="connsiteY2" fmla="*/ 48592 h 2092388"/>
              <a:gd name="connsiteX3" fmla="*/ 1114005 w 1695094"/>
              <a:gd name="connsiteY3" fmla="*/ 115683 h 2092388"/>
              <a:gd name="connsiteX4" fmla="*/ 1250795 w 1695094"/>
              <a:gd name="connsiteY4" fmla="*/ 221316 h 2092388"/>
              <a:gd name="connsiteX5" fmla="*/ 1408833 w 1695094"/>
              <a:gd name="connsiteY5" fmla="*/ 449713 h 2092388"/>
              <a:gd name="connsiteX6" fmla="*/ 1492942 w 1695094"/>
              <a:gd name="connsiteY6" fmla="*/ 728546 h 2092388"/>
              <a:gd name="connsiteX7" fmla="*/ 1499518 w 1695094"/>
              <a:gd name="connsiteY7" fmla="*/ 1033067 h 2092388"/>
              <a:gd name="connsiteX8" fmla="*/ 1500468 w 1695094"/>
              <a:gd name="connsiteY8" fmla="*/ 1479875 h 2092388"/>
              <a:gd name="connsiteX9" fmla="*/ 1499140 w 1695094"/>
              <a:gd name="connsiteY9" fmla="*/ 1834365 h 2092388"/>
              <a:gd name="connsiteX10" fmla="*/ 1679755 w 1695094"/>
              <a:gd name="connsiteY10" fmla="*/ 1912876 h 2092388"/>
              <a:gd name="connsiteX11" fmla="*/ 1504495 w 1695094"/>
              <a:gd name="connsiteY11" fmla="*/ 2033310 h 2092388"/>
              <a:gd name="connsiteX12" fmla="*/ 11472 w 1695094"/>
              <a:gd name="connsiteY12" fmla="*/ 2031916 h 2092388"/>
              <a:gd name="connsiteX13" fmla="*/ 184213 w 1695094"/>
              <a:gd name="connsiteY13" fmla="*/ 322091 h 2092388"/>
              <a:gd name="connsiteX0" fmla="*/ 184213 w 1695094"/>
              <a:gd name="connsiteY0" fmla="*/ 322091 h 2092388"/>
              <a:gd name="connsiteX1" fmla="*/ 979758 w 1695094"/>
              <a:gd name="connsiteY1" fmla="*/ 21838 h 2092388"/>
              <a:gd name="connsiteX2" fmla="*/ 1152519 w 1695094"/>
              <a:gd name="connsiteY2" fmla="*/ 48592 h 2092388"/>
              <a:gd name="connsiteX3" fmla="*/ 1114005 w 1695094"/>
              <a:gd name="connsiteY3" fmla="*/ 115683 h 2092388"/>
              <a:gd name="connsiteX4" fmla="*/ 1250795 w 1695094"/>
              <a:gd name="connsiteY4" fmla="*/ 221316 h 2092388"/>
              <a:gd name="connsiteX5" fmla="*/ 1408833 w 1695094"/>
              <a:gd name="connsiteY5" fmla="*/ 449713 h 2092388"/>
              <a:gd name="connsiteX6" fmla="*/ 1492942 w 1695094"/>
              <a:gd name="connsiteY6" fmla="*/ 728546 h 2092388"/>
              <a:gd name="connsiteX7" fmla="*/ 1499518 w 1695094"/>
              <a:gd name="connsiteY7" fmla="*/ 1033067 h 2092388"/>
              <a:gd name="connsiteX8" fmla="*/ 1500468 w 1695094"/>
              <a:gd name="connsiteY8" fmla="*/ 1479875 h 2092388"/>
              <a:gd name="connsiteX9" fmla="*/ 1499140 w 1695094"/>
              <a:gd name="connsiteY9" fmla="*/ 1834365 h 2092388"/>
              <a:gd name="connsiteX10" fmla="*/ 1679755 w 1695094"/>
              <a:gd name="connsiteY10" fmla="*/ 1912876 h 2092388"/>
              <a:gd name="connsiteX11" fmla="*/ 1504495 w 1695094"/>
              <a:gd name="connsiteY11" fmla="*/ 2033310 h 2092388"/>
              <a:gd name="connsiteX12" fmla="*/ 11472 w 1695094"/>
              <a:gd name="connsiteY12" fmla="*/ 2031916 h 2092388"/>
              <a:gd name="connsiteX13" fmla="*/ 184213 w 1695094"/>
              <a:gd name="connsiteY13" fmla="*/ 322091 h 2092388"/>
              <a:gd name="connsiteX0" fmla="*/ 184213 w 1695094"/>
              <a:gd name="connsiteY0" fmla="*/ 322091 h 2092388"/>
              <a:gd name="connsiteX1" fmla="*/ 979758 w 1695094"/>
              <a:gd name="connsiteY1" fmla="*/ 21838 h 2092388"/>
              <a:gd name="connsiteX2" fmla="*/ 1152519 w 1695094"/>
              <a:gd name="connsiteY2" fmla="*/ 48592 h 2092388"/>
              <a:gd name="connsiteX3" fmla="*/ 1114005 w 1695094"/>
              <a:gd name="connsiteY3" fmla="*/ 115683 h 2092388"/>
              <a:gd name="connsiteX4" fmla="*/ 1250795 w 1695094"/>
              <a:gd name="connsiteY4" fmla="*/ 221316 h 2092388"/>
              <a:gd name="connsiteX5" fmla="*/ 1408833 w 1695094"/>
              <a:gd name="connsiteY5" fmla="*/ 449713 h 2092388"/>
              <a:gd name="connsiteX6" fmla="*/ 1492942 w 1695094"/>
              <a:gd name="connsiteY6" fmla="*/ 728546 h 2092388"/>
              <a:gd name="connsiteX7" fmla="*/ 1499518 w 1695094"/>
              <a:gd name="connsiteY7" fmla="*/ 1033067 h 2092388"/>
              <a:gd name="connsiteX8" fmla="*/ 1500468 w 1695094"/>
              <a:gd name="connsiteY8" fmla="*/ 1479875 h 2092388"/>
              <a:gd name="connsiteX9" fmla="*/ 1499140 w 1695094"/>
              <a:gd name="connsiteY9" fmla="*/ 1834365 h 2092388"/>
              <a:gd name="connsiteX10" fmla="*/ 1679755 w 1695094"/>
              <a:gd name="connsiteY10" fmla="*/ 1912876 h 2092388"/>
              <a:gd name="connsiteX11" fmla="*/ 1504495 w 1695094"/>
              <a:gd name="connsiteY11" fmla="*/ 2033310 h 2092388"/>
              <a:gd name="connsiteX12" fmla="*/ 11472 w 1695094"/>
              <a:gd name="connsiteY12" fmla="*/ 2031916 h 2092388"/>
              <a:gd name="connsiteX13" fmla="*/ 184213 w 1695094"/>
              <a:gd name="connsiteY13" fmla="*/ 322091 h 2092388"/>
              <a:gd name="connsiteX0" fmla="*/ 184213 w 1695094"/>
              <a:gd name="connsiteY0" fmla="*/ 322091 h 2092388"/>
              <a:gd name="connsiteX1" fmla="*/ 979758 w 1695094"/>
              <a:gd name="connsiteY1" fmla="*/ 21838 h 2092388"/>
              <a:gd name="connsiteX2" fmla="*/ 1114005 w 1695094"/>
              <a:gd name="connsiteY2" fmla="*/ 115683 h 2092388"/>
              <a:gd name="connsiteX3" fmla="*/ 1250795 w 1695094"/>
              <a:gd name="connsiteY3" fmla="*/ 221316 h 2092388"/>
              <a:gd name="connsiteX4" fmla="*/ 1408833 w 1695094"/>
              <a:gd name="connsiteY4" fmla="*/ 449713 h 2092388"/>
              <a:gd name="connsiteX5" fmla="*/ 1492942 w 1695094"/>
              <a:gd name="connsiteY5" fmla="*/ 728546 h 2092388"/>
              <a:gd name="connsiteX6" fmla="*/ 1499518 w 1695094"/>
              <a:gd name="connsiteY6" fmla="*/ 1033067 h 2092388"/>
              <a:gd name="connsiteX7" fmla="*/ 1500468 w 1695094"/>
              <a:gd name="connsiteY7" fmla="*/ 1479875 h 2092388"/>
              <a:gd name="connsiteX8" fmla="*/ 1499140 w 1695094"/>
              <a:gd name="connsiteY8" fmla="*/ 1834365 h 2092388"/>
              <a:gd name="connsiteX9" fmla="*/ 1679755 w 1695094"/>
              <a:gd name="connsiteY9" fmla="*/ 1912876 h 2092388"/>
              <a:gd name="connsiteX10" fmla="*/ 1504495 w 1695094"/>
              <a:gd name="connsiteY10" fmla="*/ 2033310 h 2092388"/>
              <a:gd name="connsiteX11" fmla="*/ 11472 w 1695094"/>
              <a:gd name="connsiteY11" fmla="*/ 2031916 h 2092388"/>
              <a:gd name="connsiteX12" fmla="*/ 184213 w 1695094"/>
              <a:gd name="connsiteY12" fmla="*/ 322091 h 2092388"/>
              <a:gd name="connsiteX0" fmla="*/ 184213 w 1695094"/>
              <a:gd name="connsiteY0" fmla="*/ 322091 h 2092388"/>
              <a:gd name="connsiteX1" fmla="*/ 979758 w 1695094"/>
              <a:gd name="connsiteY1" fmla="*/ 21838 h 2092388"/>
              <a:gd name="connsiteX2" fmla="*/ 1031667 w 1695094"/>
              <a:gd name="connsiteY2" fmla="*/ 72858 h 2092388"/>
              <a:gd name="connsiteX3" fmla="*/ 1114005 w 1695094"/>
              <a:gd name="connsiteY3" fmla="*/ 115683 h 2092388"/>
              <a:gd name="connsiteX4" fmla="*/ 1250795 w 1695094"/>
              <a:gd name="connsiteY4" fmla="*/ 221316 h 2092388"/>
              <a:gd name="connsiteX5" fmla="*/ 1408833 w 1695094"/>
              <a:gd name="connsiteY5" fmla="*/ 449713 h 2092388"/>
              <a:gd name="connsiteX6" fmla="*/ 1492942 w 1695094"/>
              <a:gd name="connsiteY6" fmla="*/ 728546 h 2092388"/>
              <a:gd name="connsiteX7" fmla="*/ 1499518 w 1695094"/>
              <a:gd name="connsiteY7" fmla="*/ 1033067 h 2092388"/>
              <a:gd name="connsiteX8" fmla="*/ 1500468 w 1695094"/>
              <a:gd name="connsiteY8" fmla="*/ 1479875 h 2092388"/>
              <a:gd name="connsiteX9" fmla="*/ 1499140 w 1695094"/>
              <a:gd name="connsiteY9" fmla="*/ 1834365 h 2092388"/>
              <a:gd name="connsiteX10" fmla="*/ 1679755 w 1695094"/>
              <a:gd name="connsiteY10" fmla="*/ 1912876 h 2092388"/>
              <a:gd name="connsiteX11" fmla="*/ 1504495 w 1695094"/>
              <a:gd name="connsiteY11" fmla="*/ 2033310 h 2092388"/>
              <a:gd name="connsiteX12" fmla="*/ 11472 w 1695094"/>
              <a:gd name="connsiteY12" fmla="*/ 2031916 h 2092388"/>
              <a:gd name="connsiteX13" fmla="*/ 184213 w 1695094"/>
              <a:gd name="connsiteY13" fmla="*/ 322091 h 2092388"/>
              <a:gd name="connsiteX0" fmla="*/ 184213 w 1695094"/>
              <a:gd name="connsiteY0" fmla="*/ 322091 h 2092388"/>
              <a:gd name="connsiteX1" fmla="*/ 979758 w 1695094"/>
              <a:gd name="connsiteY1" fmla="*/ 21838 h 2092388"/>
              <a:gd name="connsiteX2" fmla="*/ 1031667 w 1695094"/>
              <a:gd name="connsiteY2" fmla="*/ 72858 h 2092388"/>
              <a:gd name="connsiteX3" fmla="*/ 1250795 w 1695094"/>
              <a:gd name="connsiteY3" fmla="*/ 221316 h 2092388"/>
              <a:gd name="connsiteX4" fmla="*/ 1408833 w 1695094"/>
              <a:gd name="connsiteY4" fmla="*/ 449713 h 2092388"/>
              <a:gd name="connsiteX5" fmla="*/ 1492942 w 1695094"/>
              <a:gd name="connsiteY5" fmla="*/ 728546 h 2092388"/>
              <a:gd name="connsiteX6" fmla="*/ 1499518 w 1695094"/>
              <a:gd name="connsiteY6" fmla="*/ 1033067 h 2092388"/>
              <a:gd name="connsiteX7" fmla="*/ 1500468 w 1695094"/>
              <a:gd name="connsiteY7" fmla="*/ 1479875 h 2092388"/>
              <a:gd name="connsiteX8" fmla="*/ 1499140 w 1695094"/>
              <a:gd name="connsiteY8" fmla="*/ 1834365 h 2092388"/>
              <a:gd name="connsiteX9" fmla="*/ 1679755 w 1695094"/>
              <a:gd name="connsiteY9" fmla="*/ 1912876 h 2092388"/>
              <a:gd name="connsiteX10" fmla="*/ 1504495 w 1695094"/>
              <a:gd name="connsiteY10" fmla="*/ 2033310 h 2092388"/>
              <a:gd name="connsiteX11" fmla="*/ 11472 w 1695094"/>
              <a:gd name="connsiteY11" fmla="*/ 2031916 h 2092388"/>
              <a:gd name="connsiteX12" fmla="*/ 184213 w 1695094"/>
              <a:gd name="connsiteY12" fmla="*/ 322091 h 2092388"/>
              <a:gd name="connsiteX0" fmla="*/ 184213 w 1695094"/>
              <a:gd name="connsiteY0" fmla="*/ 322091 h 2092388"/>
              <a:gd name="connsiteX1" fmla="*/ 979758 w 1695094"/>
              <a:gd name="connsiteY1" fmla="*/ 21838 h 2092388"/>
              <a:gd name="connsiteX2" fmla="*/ 1022371 w 1695094"/>
              <a:gd name="connsiteY2" fmla="*/ 68576 h 2092388"/>
              <a:gd name="connsiteX3" fmla="*/ 1250795 w 1695094"/>
              <a:gd name="connsiteY3" fmla="*/ 221316 h 2092388"/>
              <a:gd name="connsiteX4" fmla="*/ 1408833 w 1695094"/>
              <a:gd name="connsiteY4" fmla="*/ 449713 h 2092388"/>
              <a:gd name="connsiteX5" fmla="*/ 1492942 w 1695094"/>
              <a:gd name="connsiteY5" fmla="*/ 728546 h 2092388"/>
              <a:gd name="connsiteX6" fmla="*/ 1499518 w 1695094"/>
              <a:gd name="connsiteY6" fmla="*/ 1033067 h 2092388"/>
              <a:gd name="connsiteX7" fmla="*/ 1500468 w 1695094"/>
              <a:gd name="connsiteY7" fmla="*/ 1479875 h 2092388"/>
              <a:gd name="connsiteX8" fmla="*/ 1499140 w 1695094"/>
              <a:gd name="connsiteY8" fmla="*/ 1834365 h 2092388"/>
              <a:gd name="connsiteX9" fmla="*/ 1679755 w 1695094"/>
              <a:gd name="connsiteY9" fmla="*/ 1912876 h 2092388"/>
              <a:gd name="connsiteX10" fmla="*/ 1504495 w 1695094"/>
              <a:gd name="connsiteY10" fmla="*/ 2033310 h 2092388"/>
              <a:gd name="connsiteX11" fmla="*/ 11472 w 1695094"/>
              <a:gd name="connsiteY11" fmla="*/ 2031916 h 2092388"/>
              <a:gd name="connsiteX12" fmla="*/ 184213 w 1695094"/>
              <a:gd name="connsiteY12" fmla="*/ 322091 h 2092388"/>
              <a:gd name="connsiteX0" fmla="*/ 184213 w 1695094"/>
              <a:gd name="connsiteY0" fmla="*/ 322091 h 2092388"/>
              <a:gd name="connsiteX1" fmla="*/ 979758 w 1695094"/>
              <a:gd name="connsiteY1" fmla="*/ 21838 h 2092388"/>
              <a:gd name="connsiteX2" fmla="*/ 1022371 w 1695094"/>
              <a:gd name="connsiteY2" fmla="*/ 68576 h 2092388"/>
              <a:gd name="connsiteX3" fmla="*/ 1258763 w 1695094"/>
              <a:gd name="connsiteY3" fmla="*/ 232736 h 2092388"/>
              <a:gd name="connsiteX4" fmla="*/ 1408833 w 1695094"/>
              <a:gd name="connsiteY4" fmla="*/ 449713 h 2092388"/>
              <a:gd name="connsiteX5" fmla="*/ 1492942 w 1695094"/>
              <a:gd name="connsiteY5" fmla="*/ 728546 h 2092388"/>
              <a:gd name="connsiteX6" fmla="*/ 1499518 w 1695094"/>
              <a:gd name="connsiteY6" fmla="*/ 1033067 h 2092388"/>
              <a:gd name="connsiteX7" fmla="*/ 1500468 w 1695094"/>
              <a:gd name="connsiteY7" fmla="*/ 1479875 h 2092388"/>
              <a:gd name="connsiteX8" fmla="*/ 1499140 w 1695094"/>
              <a:gd name="connsiteY8" fmla="*/ 1834365 h 2092388"/>
              <a:gd name="connsiteX9" fmla="*/ 1679755 w 1695094"/>
              <a:gd name="connsiteY9" fmla="*/ 1912876 h 2092388"/>
              <a:gd name="connsiteX10" fmla="*/ 1504495 w 1695094"/>
              <a:gd name="connsiteY10" fmla="*/ 2033310 h 2092388"/>
              <a:gd name="connsiteX11" fmla="*/ 11472 w 1695094"/>
              <a:gd name="connsiteY11" fmla="*/ 2031916 h 2092388"/>
              <a:gd name="connsiteX12" fmla="*/ 184213 w 1695094"/>
              <a:gd name="connsiteY12" fmla="*/ 322091 h 2092388"/>
              <a:gd name="connsiteX0" fmla="*/ 184213 w 1695094"/>
              <a:gd name="connsiteY0" fmla="*/ 317433 h 2087730"/>
              <a:gd name="connsiteX1" fmla="*/ 981086 w 1695094"/>
              <a:gd name="connsiteY1" fmla="*/ 24317 h 2087730"/>
              <a:gd name="connsiteX2" fmla="*/ 1022371 w 1695094"/>
              <a:gd name="connsiteY2" fmla="*/ 63918 h 2087730"/>
              <a:gd name="connsiteX3" fmla="*/ 1258763 w 1695094"/>
              <a:gd name="connsiteY3" fmla="*/ 228078 h 2087730"/>
              <a:gd name="connsiteX4" fmla="*/ 1408833 w 1695094"/>
              <a:gd name="connsiteY4" fmla="*/ 445055 h 2087730"/>
              <a:gd name="connsiteX5" fmla="*/ 1492942 w 1695094"/>
              <a:gd name="connsiteY5" fmla="*/ 723888 h 2087730"/>
              <a:gd name="connsiteX6" fmla="*/ 1499518 w 1695094"/>
              <a:gd name="connsiteY6" fmla="*/ 1028409 h 2087730"/>
              <a:gd name="connsiteX7" fmla="*/ 1500468 w 1695094"/>
              <a:gd name="connsiteY7" fmla="*/ 1475217 h 2087730"/>
              <a:gd name="connsiteX8" fmla="*/ 1499140 w 1695094"/>
              <a:gd name="connsiteY8" fmla="*/ 1829707 h 2087730"/>
              <a:gd name="connsiteX9" fmla="*/ 1679755 w 1695094"/>
              <a:gd name="connsiteY9" fmla="*/ 1908218 h 2087730"/>
              <a:gd name="connsiteX10" fmla="*/ 1504495 w 1695094"/>
              <a:gd name="connsiteY10" fmla="*/ 2028652 h 2087730"/>
              <a:gd name="connsiteX11" fmla="*/ 11472 w 1695094"/>
              <a:gd name="connsiteY11" fmla="*/ 2027258 h 2087730"/>
              <a:gd name="connsiteX12" fmla="*/ 184213 w 1695094"/>
              <a:gd name="connsiteY12" fmla="*/ 317433 h 2087730"/>
              <a:gd name="connsiteX0" fmla="*/ 184213 w 1695094"/>
              <a:gd name="connsiteY0" fmla="*/ 317433 h 2087730"/>
              <a:gd name="connsiteX1" fmla="*/ 981086 w 1695094"/>
              <a:gd name="connsiteY1" fmla="*/ 24317 h 2087730"/>
              <a:gd name="connsiteX2" fmla="*/ 998465 w 1695094"/>
              <a:gd name="connsiteY2" fmla="*/ 48216 h 2087730"/>
              <a:gd name="connsiteX3" fmla="*/ 1022371 w 1695094"/>
              <a:gd name="connsiteY3" fmla="*/ 63918 h 2087730"/>
              <a:gd name="connsiteX4" fmla="*/ 1258763 w 1695094"/>
              <a:gd name="connsiteY4" fmla="*/ 228078 h 2087730"/>
              <a:gd name="connsiteX5" fmla="*/ 1408833 w 1695094"/>
              <a:gd name="connsiteY5" fmla="*/ 445055 h 2087730"/>
              <a:gd name="connsiteX6" fmla="*/ 1492942 w 1695094"/>
              <a:gd name="connsiteY6" fmla="*/ 723888 h 2087730"/>
              <a:gd name="connsiteX7" fmla="*/ 1499518 w 1695094"/>
              <a:gd name="connsiteY7" fmla="*/ 1028409 h 2087730"/>
              <a:gd name="connsiteX8" fmla="*/ 1500468 w 1695094"/>
              <a:gd name="connsiteY8" fmla="*/ 1475217 h 2087730"/>
              <a:gd name="connsiteX9" fmla="*/ 1499140 w 1695094"/>
              <a:gd name="connsiteY9" fmla="*/ 1829707 h 2087730"/>
              <a:gd name="connsiteX10" fmla="*/ 1679755 w 1695094"/>
              <a:gd name="connsiteY10" fmla="*/ 1908218 h 2087730"/>
              <a:gd name="connsiteX11" fmla="*/ 1504495 w 1695094"/>
              <a:gd name="connsiteY11" fmla="*/ 2028652 h 2087730"/>
              <a:gd name="connsiteX12" fmla="*/ 11472 w 1695094"/>
              <a:gd name="connsiteY12" fmla="*/ 2027258 h 2087730"/>
              <a:gd name="connsiteX13" fmla="*/ 184213 w 1695094"/>
              <a:gd name="connsiteY13" fmla="*/ 317433 h 2087730"/>
              <a:gd name="connsiteX0" fmla="*/ 184213 w 1695094"/>
              <a:gd name="connsiteY0" fmla="*/ 317433 h 2087730"/>
              <a:gd name="connsiteX1" fmla="*/ 981086 w 1695094"/>
              <a:gd name="connsiteY1" fmla="*/ 24317 h 2087730"/>
              <a:gd name="connsiteX2" fmla="*/ 1022371 w 1695094"/>
              <a:gd name="connsiteY2" fmla="*/ 63918 h 2087730"/>
              <a:gd name="connsiteX3" fmla="*/ 1258763 w 1695094"/>
              <a:gd name="connsiteY3" fmla="*/ 228078 h 2087730"/>
              <a:gd name="connsiteX4" fmla="*/ 1408833 w 1695094"/>
              <a:gd name="connsiteY4" fmla="*/ 445055 h 2087730"/>
              <a:gd name="connsiteX5" fmla="*/ 1492942 w 1695094"/>
              <a:gd name="connsiteY5" fmla="*/ 723888 h 2087730"/>
              <a:gd name="connsiteX6" fmla="*/ 1499518 w 1695094"/>
              <a:gd name="connsiteY6" fmla="*/ 1028409 h 2087730"/>
              <a:gd name="connsiteX7" fmla="*/ 1500468 w 1695094"/>
              <a:gd name="connsiteY7" fmla="*/ 1475217 h 2087730"/>
              <a:gd name="connsiteX8" fmla="*/ 1499140 w 1695094"/>
              <a:gd name="connsiteY8" fmla="*/ 1829707 h 2087730"/>
              <a:gd name="connsiteX9" fmla="*/ 1679755 w 1695094"/>
              <a:gd name="connsiteY9" fmla="*/ 1908218 h 2087730"/>
              <a:gd name="connsiteX10" fmla="*/ 1504495 w 1695094"/>
              <a:gd name="connsiteY10" fmla="*/ 2028652 h 2087730"/>
              <a:gd name="connsiteX11" fmla="*/ 11472 w 1695094"/>
              <a:gd name="connsiteY11" fmla="*/ 2027258 h 2087730"/>
              <a:gd name="connsiteX12" fmla="*/ 184213 w 1695094"/>
              <a:gd name="connsiteY12" fmla="*/ 317433 h 2087730"/>
              <a:gd name="connsiteX0" fmla="*/ 184213 w 1695094"/>
              <a:gd name="connsiteY0" fmla="*/ 317433 h 2087730"/>
              <a:gd name="connsiteX1" fmla="*/ 981086 w 1695094"/>
              <a:gd name="connsiteY1" fmla="*/ 24317 h 2087730"/>
              <a:gd name="connsiteX2" fmla="*/ 703638 w 1695094"/>
              <a:gd name="connsiteY2" fmla="*/ 258055 h 2087730"/>
              <a:gd name="connsiteX3" fmla="*/ 1022371 w 1695094"/>
              <a:gd name="connsiteY3" fmla="*/ 63918 h 2087730"/>
              <a:gd name="connsiteX4" fmla="*/ 1258763 w 1695094"/>
              <a:gd name="connsiteY4" fmla="*/ 228078 h 2087730"/>
              <a:gd name="connsiteX5" fmla="*/ 1408833 w 1695094"/>
              <a:gd name="connsiteY5" fmla="*/ 445055 h 2087730"/>
              <a:gd name="connsiteX6" fmla="*/ 1492942 w 1695094"/>
              <a:gd name="connsiteY6" fmla="*/ 723888 h 2087730"/>
              <a:gd name="connsiteX7" fmla="*/ 1499518 w 1695094"/>
              <a:gd name="connsiteY7" fmla="*/ 1028409 h 2087730"/>
              <a:gd name="connsiteX8" fmla="*/ 1500468 w 1695094"/>
              <a:gd name="connsiteY8" fmla="*/ 1475217 h 2087730"/>
              <a:gd name="connsiteX9" fmla="*/ 1499140 w 1695094"/>
              <a:gd name="connsiteY9" fmla="*/ 1829707 h 2087730"/>
              <a:gd name="connsiteX10" fmla="*/ 1679755 w 1695094"/>
              <a:gd name="connsiteY10" fmla="*/ 1908218 h 2087730"/>
              <a:gd name="connsiteX11" fmla="*/ 1504495 w 1695094"/>
              <a:gd name="connsiteY11" fmla="*/ 2028652 h 2087730"/>
              <a:gd name="connsiteX12" fmla="*/ 11472 w 1695094"/>
              <a:gd name="connsiteY12" fmla="*/ 2027258 h 2087730"/>
              <a:gd name="connsiteX13" fmla="*/ 184213 w 1695094"/>
              <a:gd name="connsiteY13" fmla="*/ 317433 h 2087730"/>
              <a:gd name="connsiteX0" fmla="*/ 184213 w 1695094"/>
              <a:gd name="connsiteY0" fmla="*/ 317433 h 2087730"/>
              <a:gd name="connsiteX1" fmla="*/ 981086 w 1695094"/>
              <a:gd name="connsiteY1" fmla="*/ 24317 h 2087730"/>
              <a:gd name="connsiteX2" fmla="*/ 1022371 w 1695094"/>
              <a:gd name="connsiteY2" fmla="*/ 63918 h 2087730"/>
              <a:gd name="connsiteX3" fmla="*/ 1258763 w 1695094"/>
              <a:gd name="connsiteY3" fmla="*/ 228078 h 2087730"/>
              <a:gd name="connsiteX4" fmla="*/ 1408833 w 1695094"/>
              <a:gd name="connsiteY4" fmla="*/ 445055 h 2087730"/>
              <a:gd name="connsiteX5" fmla="*/ 1492942 w 1695094"/>
              <a:gd name="connsiteY5" fmla="*/ 723888 h 2087730"/>
              <a:gd name="connsiteX6" fmla="*/ 1499518 w 1695094"/>
              <a:gd name="connsiteY6" fmla="*/ 1028409 h 2087730"/>
              <a:gd name="connsiteX7" fmla="*/ 1500468 w 1695094"/>
              <a:gd name="connsiteY7" fmla="*/ 1475217 h 2087730"/>
              <a:gd name="connsiteX8" fmla="*/ 1499140 w 1695094"/>
              <a:gd name="connsiteY8" fmla="*/ 1829707 h 2087730"/>
              <a:gd name="connsiteX9" fmla="*/ 1679755 w 1695094"/>
              <a:gd name="connsiteY9" fmla="*/ 1908218 h 2087730"/>
              <a:gd name="connsiteX10" fmla="*/ 1504495 w 1695094"/>
              <a:gd name="connsiteY10" fmla="*/ 2028652 h 2087730"/>
              <a:gd name="connsiteX11" fmla="*/ 11472 w 1695094"/>
              <a:gd name="connsiteY11" fmla="*/ 2027258 h 2087730"/>
              <a:gd name="connsiteX12" fmla="*/ 184213 w 1695094"/>
              <a:gd name="connsiteY12" fmla="*/ 317433 h 2087730"/>
              <a:gd name="connsiteX0" fmla="*/ 184213 w 1695094"/>
              <a:gd name="connsiteY0" fmla="*/ 317433 h 2087730"/>
              <a:gd name="connsiteX1" fmla="*/ 981086 w 1695094"/>
              <a:gd name="connsiteY1" fmla="*/ 24317 h 2087730"/>
              <a:gd name="connsiteX2" fmla="*/ 1258763 w 1695094"/>
              <a:gd name="connsiteY2" fmla="*/ 228078 h 2087730"/>
              <a:gd name="connsiteX3" fmla="*/ 1408833 w 1695094"/>
              <a:gd name="connsiteY3" fmla="*/ 445055 h 2087730"/>
              <a:gd name="connsiteX4" fmla="*/ 1492942 w 1695094"/>
              <a:gd name="connsiteY4" fmla="*/ 723888 h 2087730"/>
              <a:gd name="connsiteX5" fmla="*/ 1499518 w 1695094"/>
              <a:gd name="connsiteY5" fmla="*/ 1028409 h 2087730"/>
              <a:gd name="connsiteX6" fmla="*/ 1500468 w 1695094"/>
              <a:gd name="connsiteY6" fmla="*/ 1475217 h 2087730"/>
              <a:gd name="connsiteX7" fmla="*/ 1499140 w 1695094"/>
              <a:gd name="connsiteY7" fmla="*/ 1829707 h 2087730"/>
              <a:gd name="connsiteX8" fmla="*/ 1679755 w 1695094"/>
              <a:gd name="connsiteY8" fmla="*/ 1908218 h 2087730"/>
              <a:gd name="connsiteX9" fmla="*/ 1504495 w 1695094"/>
              <a:gd name="connsiteY9" fmla="*/ 2028652 h 2087730"/>
              <a:gd name="connsiteX10" fmla="*/ 11472 w 1695094"/>
              <a:gd name="connsiteY10" fmla="*/ 2027258 h 2087730"/>
              <a:gd name="connsiteX11" fmla="*/ 184213 w 1695094"/>
              <a:gd name="connsiteY11" fmla="*/ 317433 h 2087730"/>
              <a:gd name="connsiteX0" fmla="*/ 184213 w 1695094"/>
              <a:gd name="connsiteY0" fmla="*/ 317433 h 2087730"/>
              <a:gd name="connsiteX1" fmla="*/ 981086 w 1695094"/>
              <a:gd name="connsiteY1" fmla="*/ 24317 h 2087730"/>
              <a:gd name="connsiteX2" fmla="*/ 1095413 w 1695094"/>
              <a:gd name="connsiteY2" fmla="*/ 98177 h 2087730"/>
              <a:gd name="connsiteX3" fmla="*/ 1258763 w 1695094"/>
              <a:gd name="connsiteY3" fmla="*/ 228078 h 2087730"/>
              <a:gd name="connsiteX4" fmla="*/ 1408833 w 1695094"/>
              <a:gd name="connsiteY4" fmla="*/ 445055 h 2087730"/>
              <a:gd name="connsiteX5" fmla="*/ 1492942 w 1695094"/>
              <a:gd name="connsiteY5" fmla="*/ 723888 h 2087730"/>
              <a:gd name="connsiteX6" fmla="*/ 1499518 w 1695094"/>
              <a:gd name="connsiteY6" fmla="*/ 1028409 h 2087730"/>
              <a:gd name="connsiteX7" fmla="*/ 1500468 w 1695094"/>
              <a:gd name="connsiteY7" fmla="*/ 1475217 h 2087730"/>
              <a:gd name="connsiteX8" fmla="*/ 1499140 w 1695094"/>
              <a:gd name="connsiteY8" fmla="*/ 1829707 h 2087730"/>
              <a:gd name="connsiteX9" fmla="*/ 1679755 w 1695094"/>
              <a:gd name="connsiteY9" fmla="*/ 1908218 h 2087730"/>
              <a:gd name="connsiteX10" fmla="*/ 1504495 w 1695094"/>
              <a:gd name="connsiteY10" fmla="*/ 2028652 h 2087730"/>
              <a:gd name="connsiteX11" fmla="*/ 11472 w 1695094"/>
              <a:gd name="connsiteY11" fmla="*/ 2027258 h 2087730"/>
              <a:gd name="connsiteX12" fmla="*/ 184213 w 1695094"/>
              <a:gd name="connsiteY12" fmla="*/ 317433 h 2087730"/>
              <a:gd name="connsiteX0" fmla="*/ 184213 w 1695094"/>
              <a:gd name="connsiteY0" fmla="*/ 321256 h 2091553"/>
              <a:gd name="connsiteX1" fmla="*/ 981086 w 1695094"/>
              <a:gd name="connsiteY1" fmla="*/ 28140 h 2091553"/>
              <a:gd name="connsiteX2" fmla="*/ 1095413 w 1695094"/>
              <a:gd name="connsiteY2" fmla="*/ 102000 h 2091553"/>
              <a:gd name="connsiteX3" fmla="*/ 1258763 w 1695094"/>
              <a:gd name="connsiteY3" fmla="*/ 231901 h 2091553"/>
              <a:gd name="connsiteX4" fmla="*/ 1408833 w 1695094"/>
              <a:gd name="connsiteY4" fmla="*/ 448878 h 2091553"/>
              <a:gd name="connsiteX5" fmla="*/ 1492942 w 1695094"/>
              <a:gd name="connsiteY5" fmla="*/ 727711 h 2091553"/>
              <a:gd name="connsiteX6" fmla="*/ 1499518 w 1695094"/>
              <a:gd name="connsiteY6" fmla="*/ 1032232 h 2091553"/>
              <a:gd name="connsiteX7" fmla="*/ 1500468 w 1695094"/>
              <a:gd name="connsiteY7" fmla="*/ 1479040 h 2091553"/>
              <a:gd name="connsiteX8" fmla="*/ 1499140 w 1695094"/>
              <a:gd name="connsiteY8" fmla="*/ 1833530 h 2091553"/>
              <a:gd name="connsiteX9" fmla="*/ 1679755 w 1695094"/>
              <a:gd name="connsiteY9" fmla="*/ 1912041 h 2091553"/>
              <a:gd name="connsiteX10" fmla="*/ 1504495 w 1695094"/>
              <a:gd name="connsiteY10" fmla="*/ 2032475 h 2091553"/>
              <a:gd name="connsiteX11" fmla="*/ 11472 w 1695094"/>
              <a:gd name="connsiteY11" fmla="*/ 2031081 h 2091553"/>
              <a:gd name="connsiteX12" fmla="*/ 184213 w 1695094"/>
              <a:gd name="connsiteY12" fmla="*/ 321256 h 2091553"/>
              <a:gd name="connsiteX0" fmla="*/ 184213 w 1695094"/>
              <a:gd name="connsiteY0" fmla="*/ 228244 h 1998541"/>
              <a:gd name="connsiteX1" fmla="*/ 1095413 w 1695094"/>
              <a:gd name="connsiteY1" fmla="*/ 8988 h 1998541"/>
              <a:gd name="connsiteX2" fmla="*/ 1258763 w 1695094"/>
              <a:gd name="connsiteY2" fmla="*/ 138889 h 1998541"/>
              <a:gd name="connsiteX3" fmla="*/ 1408833 w 1695094"/>
              <a:gd name="connsiteY3" fmla="*/ 355866 h 1998541"/>
              <a:gd name="connsiteX4" fmla="*/ 1492942 w 1695094"/>
              <a:gd name="connsiteY4" fmla="*/ 634699 h 1998541"/>
              <a:gd name="connsiteX5" fmla="*/ 1499518 w 1695094"/>
              <a:gd name="connsiteY5" fmla="*/ 939220 h 1998541"/>
              <a:gd name="connsiteX6" fmla="*/ 1500468 w 1695094"/>
              <a:gd name="connsiteY6" fmla="*/ 1386028 h 1998541"/>
              <a:gd name="connsiteX7" fmla="*/ 1499140 w 1695094"/>
              <a:gd name="connsiteY7" fmla="*/ 1740518 h 1998541"/>
              <a:gd name="connsiteX8" fmla="*/ 1679755 w 1695094"/>
              <a:gd name="connsiteY8" fmla="*/ 1819029 h 1998541"/>
              <a:gd name="connsiteX9" fmla="*/ 1504495 w 1695094"/>
              <a:gd name="connsiteY9" fmla="*/ 1939463 h 1998541"/>
              <a:gd name="connsiteX10" fmla="*/ 11472 w 1695094"/>
              <a:gd name="connsiteY10" fmla="*/ 1938069 h 1998541"/>
              <a:gd name="connsiteX11" fmla="*/ 184213 w 1695094"/>
              <a:gd name="connsiteY11" fmla="*/ 228244 h 1998541"/>
              <a:gd name="connsiteX0" fmla="*/ 184213 w 1695094"/>
              <a:gd name="connsiteY0" fmla="*/ 330433 h 2100730"/>
              <a:gd name="connsiteX1" fmla="*/ 736840 w 1695094"/>
              <a:gd name="connsiteY1" fmla="*/ 6971 h 2100730"/>
              <a:gd name="connsiteX2" fmla="*/ 1095413 w 1695094"/>
              <a:gd name="connsiteY2" fmla="*/ 111177 h 2100730"/>
              <a:gd name="connsiteX3" fmla="*/ 1258763 w 1695094"/>
              <a:gd name="connsiteY3" fmla="*/ 241078 h 2100730"/>
              <a:gd name="connsiteX4" fmla="*/ 1408833 w 1695094"/>
              <a:gd name="connsiteY4" fmla="*/ 458055 h 2100730"/>
              <a:gd name="connsiteX5" fmla="*/ 1492942 w 1695094"/>
              <a:gd name="connsiteY5" fmla="*/ 736888 h 2100730"/>
              <a:gd name="connsiteX6" fmla="*/ 1499518 w 1695094"/>
              <a:gd name="connsiteY6" fmla="*/ 1041409 h 2100730"/>
              <a:gd name="connsiteX7" fmla="*/ 1500468 w 1695094"/>
              <a:gd name="connsiteY7" fmla="*/ 1488217 h 2100730"/>
              <a:gd name="connsiteX8" fmla="*/ 1499140 w 1695094"/>
              <a:gd name="connsiteY8" fmla="*/ 1842707 h 2100730"/>
              <a:gd name="connsiteX9" fmla="*/ 1679755 w 1695094"/>
              <a:gd name="connsiteY9" fmla="*/ 1921218 h 2100730"/>
              <a:gd name="connsiteX10" fmla="*/ 1504495 w 1695094"/>
              <a:gd name="connsiteY10" fmla="*/ 2041652 h 2100730"/>
              <a:gd name="connsiteX11" fmla="*/ 11472 w 1695094"/>
              <a:gd name="connsiteY11" fmla="*/ 2040258 h 2100730"/>
              <a:gd name="connsiteX12" fmla="*/ 184213 w 1695094"/>
              <a:gd name="connsiteY12" fmla="*/ 330433 h 2100730"/>
              <a:gd name="connsiteX0" fmla="*/ 184213 w 1695094"/>
              <a:gd name="connsiteY0" fmla="*/ 323462 h 2093759"/>
              <a:gd name="connsiteX1" fmla="*/ 736840 w 1695094"/>
              <a:gd name="connsiteY1" fmla="*/ 0 h 2093759"/>
              <a:gd name="connsiteX2" fmla="*/ 1095413 w 1695094"/>
              <a:gd name="connsiteY2" fmla="*/ 104206 h 2093759"/>
              <a:gd name="connsiteX3" fmla="*/ 1258763 w 1695094"/>
              <a:gd name="connsiteY3" fmla="*/ 234107 h 2093759"/>
              <a:gd name="connsiteX4" fmla="*/ 1408833 w 1695094"/>
              <a:gd name="connsiteY4" fmla="*/ 451084 h 2093759"/>
              <a:gd name="connsiteX5" fmla="*/ 1492942 w 1695094"/>
              <a:gd name="connsiteY5" fmla="*/ 729917 h 2093759"/>
              <a:gd name="connsiteX6" fmla="*/ 1499518 w 1695094"/>
              <a:gd name="connsiteY6" fmla="*/ 1034438 h 2093759"/>
              <a:gd name="connsiteX7" fmla="*/ 1500468 w 1695094"/>
              <a:gd name="connsiteY7" fmla="*/ 1481246 h 2093759"/>
              <a:gd name="connsiteX8" fmla="*/ 1499140 w 1695094"/>
              <a:gd name="connsiteY8" fmla="*/ 1835736 h 2093759"/>
              <a:gd name="connsiteX9" fmla="*/ 1679755 w 1695094"/>
              <a:gd name="connsiteY9" fmla="*/ 1914247 h 2093759"/>
              <a:gd name="connsiteX10" fmla="*/ 1504495 w 1695094"/>
              <a:gd name="connsiteY10" fmla="*/ 2034681 h 2093759"/>
              <a:gd name="connsiteX11" fmla="*/ 11472 w 1695094"/>
              <a:gd name="connsiteY11" fmla="*/ 2033287 h 2093759"/>
              <a:gd name="connsiteX12" fmla="*/ 184213 w 1695094"/>
              <a:gd name="connsiteY12" fmla="*/ 323462 h 2093759"/>
              <a:gd name="connsiteX0" fmla="*/ 184213 w 1695094"/>
              <a:gd name="connsiteY0" fmla="*/ 323462 h 2093759"/>
              <a:gd name="connsiteX1" fmla="*/ 736840 w 1695094"/>
              <a:gd name="connsiteY1" fmla="*/ 0 h 2093759"/>
              <a:gd name="connsiteX2" fmla="*/ 1095413 w 1695094"/>
              <a:gd name="connsiteY2" fmla="*/ 104206 h 2093759"/>
              <a:gd name="connsiteX3" fmla="*/ 1258763 w 1695094"/>
              <a:gd name="connsiteY3" fmla="*/ 234107 h 2093759"/>
              <a:gd name="connsiteX4" fmla="*/ 1408833 w 1695094"/>
              <a:gd name="connsiteY4" fmla="*/ 451084 h 2093759"/>
              <a:gd name="connsiteX5" fmla="*/ 1492942 w 1695094"/>
              <a:gd name="connsiteY5" fmla="*/ 729917 h 2093759"/>
              <a:gd name="connsiteX6" fmla="*/ 1499518 w 1695094"/>
              <a:gd name="connsiteY6" fmla="*/ 1034438 h 2093759"/>
              <a:gd name="connsiteX7" fmla="*/ 1500468 w 1695094"/>
              <a:gd name="connsiteY7" fmla="*/ 1481246 h 2093759"/>
              <a:gd name="connsiteX8" fmla="*/ 1499140 w 1695094"/>
              <a:gd name="connsiteY8" fmla="*/ 1835736 h 2093759"/>
              <a:gd name="connsiteX9" fmla="*/ 1679755 w 1695094"/>
              <a:gd name="connsiteY9" fmla="*/ 1914247 h 2093759"/>
              <a:gd name="connsiteX10" fmla="*/ 1504495 w 1695094"/>
              <a:gd name="connsiteY10" fmla="*/ 2034681 h 2093759"/>
              <a:gd name="connsiteX11" fmla="*/ 11472 w 1695094"/>
              <a:gd name="connsiteY11" fmla="*/ 2033287 h 2093759"/>
              <a:gd name="connsiteX12" fmla="*/ 184213 w 1695094"/>
              <a:gd name="connsiteY12" fmla="*/ 323462 h 2093759"/>
              <a:gd name="connsiteX0" fmla="*/ 184213 w 1695094"/>
              <a:gd name="connsiteY0" fmla="*/ 323462 h 2093759"/>
              <a:gd name="connsiteX1" fmla="*/ 736840 w 1695094"/>
              <a:gd name="connsiteY1" fmla="*/ 0 h 2093759"/>
              <a:gd name="connsiteX2" fmla="*/ 1095413 w 1695094"/>
              <a:gd name="connsiteY2" fmla="*/ 104206 h 2093759"/>
              <a:gd name="connsiteX3" fmla="*/ 1258763 w 1695094"/>
              <a:gd name="connsiteY3" fmla="*/ 234107 h 2093759"/>
              <a:gd name="connsiteX4" fmla="*/ 1408833 w 1695094"/>
              <a:gd name="connsiteY4" fmla="*/ 451084 h 2093759"/>
              <a:gd name="connsiteX5" fmla="*/ 1492942 w 1695094"/>
              <a:gd name="connsiteY5" fmla="*/ 729917 h 2093759"/>
              <a:gd name="connsiteX6" fmla="*/ 1499518 w 1695094"/>
              <a:gd name="connsiteY6" fmla="*/ 1034438 h 2093759"/>
              <a:gd name="connsiteX7" fmla="*/ 1500468 w 1695094"/>
              <a:gd name="connsiteY7" fmla="*/ 1481246 h 2093759"/>
              <a:gd name="connsiteX8" fmla="*/ 1499140 w 1695094"/>
              <a:gd name="connsiteY8" fmla="*/ 1835736 h 2093759"/>
              <a:gd name="connsiteX9" fmla="*/ 1679755 w 1695094"/>
              <a:gd name="connsiteY9" fmla="*/ 1914247 h 2093759"/>
              <a:gd name="connsiteX10" fmla="*/ 1504495 w 1695094"/>
              <a:gd name="connsiteY10" fmla="*/ 2034681 h 2093759"/>
              <a:gd name="connsiteX11" fmla="*/ 11472 w 1695094"/>
              <a:gd name="connsiteY11" fmla="*/ 2033287 h 2093759"/>
              <a:gd name="connsiteX12" fmla="*/ 184213 w 1695094"/>
              <a:gd name="connsiteY12" fmla="*/ 323462 h 2093759"/>
              <a:gd name="connsiteX0" fmla="*/ 184213 w 1695094"/>
              <a:gd name="connsiteY0" fmla="*/ 323462 h 2093759"/>
              <a:gd name="connsiteX1" fmla="*/ 736840 w 1695094"/>
              <a:gd name="connsiteY1" fmla="*/ 0 h 2093759"/>
              <a:gd name="connsiteX2" fmla="*/ 1095413 w 1695094"/>
              <a:gd name="connsiteY2" fmla="*/ 104206 h 2093759"/>
              <a:gd name="connsiteX3" fmla="*/ 1258763 w 1695094"/>
              <a:gd name="connsiteY3" fmla="*/ 234107 h 2093759"/>
              <a:gd name="connsiteX4" fmla="*/ 1408833 w 1695094"/>
              <a:gd name="connsiteY4" fmla="*/ 451084 h 2093759"/>
              <a:gd name="connsiteX5" fmla="*/ 1492942 w 1695094"/>
              <a:gd name="connsiteY5" fmla="*/ 729917 h 2093759"/>
              <a:gd name="connsiteX6" fmla="*/ 1499518 w 1695094"/>
              <a:gd name="connsiteY6" fmla="*/ 1034438 h 2093759"/>
              <a:gd name="connsiteX7" fmla="*/ 1500468 w 1695094"/>
              <a:gd name="connsiteY7" fmla="*/ 1481246 h 2093759"/>
              <a:gd name="connsiteX8" fmla="*/ 1499140 w 1695094"/>
              <a:gd name="connsiteY8" fmla="*/ 1835736 h 2093759"/>
              <a:gd name="connsiteX9" fmla="*/ 1679755 w 1695094"/>
              <a:gd name="connsiteY9" fmla="*/ 1914247 h 2093759"/>
              <a:gd name="connsiteX10" fmla="*/ 1504495 w 1695094"/>
              <a:gd name="connsiteY10" fmla="*/ 2034681 h 2093759"/>
              <a:gd name="connsiteX11" fmla="*/ 11472 w 1695094"/>
              <a:gd name="connsiteY11" fmla="*/ 2033287 h 2093759"/>
              <a:gd name="connsiteX12" fmla="*/ 184213 w 1695094"/>
              <a:gd name="connsiteY12" fmla="*/ 323462 h 2093759"/>
              <a:gd name="connsiteX0" fmla="*/ 184213 w 1613467"/>
              <a:gd name="connsiteY0" fmla="*/ 323462 h 2034681"/>
              <a:gd name="connsiteX1" fmla="*/ 736840 w 1613467"/>
              <a:gd name="connsiteY1" fmla="*/ 0 h 2034681"/>
              <a:gd name="connsiteX2" fmla="*/ 1095413 w 1613467"/>
              <a:gd name="connsiteY2" fmla="*/ 104206 h 2034681"/>
              <a:gd name="connsiteX3" fmla="*/ 1258763 w 1613467"/>
              <a:gd name="connsiteY3" fmla="*/ 234107 h 2034681"/>
              <a:gd name="connsiteX4" fmla="*/ 1408833 w 1613467"/>
              <a:gd name="connsiteY4" fmla="*/ 451084 h 2034681"/>
              <a:gd name="connsiteX5" fmla="*/ 1492942 w 1613467"/>
              <a:gd name="connsiteY5" fmla="*/ 729917 h 2034681"/>
              <a:gd name="connsiteX6" fmla="*/ 1499518 w 1613467"/>
              <a:gd name="connsiteY6" fmla="*/ 1034438 h 2034681"/>
              <a:gd name="connsiteX7" fmla="*/ 1500468 w 1613467"/>
              <a:gd name="connsiteY7" fmla="*/ 1481246 h 2034681"/>
              <a:gd name="connsiteX8" fmla="*/ 1499140 w 1613467"/>
              <a:gd name="connsiteY8" fmla="*/ 1835736 h 2034681"/>
              <a:gd name="connsiteX9" fmla="*/ 1504495 w 1613467"/>
              <a:gd name="connsiteY9" fmla="*/ 2034681 h 2034681"/>
              <a:gd name="connsiteX10" fmla="*/ 11472 w 1613467"/>
              <a:gd name="connsiteY10" fmla="*/ 2033287 h 2034681"/>
              <a:gd name="connsiteX11" fmla="*/ 184213 w 1613467"/>
              <a:gd name="connsiteY11" fmla="*/ 323462 h 2034681"/>
              <a:gd name="connsiteX0" fmla="*/ 184213 w 1621876"/>
              <a:gd name="connsiteY0" fmla="*/ 323462 h 2034681"/>
              <a:gd name="connsiteX1" fmla="*/ 736840 w 1621876"/>
              <a:gd name="connsiteY1" fmla="*/ 0 h 2034681"/>
              <a:gd name="connsiteX2" fmla="*/ 1095413 w 1621876"/>
              <a:gd name="connsiteY2" fmla="*/ 104206 h 2034681"/>
              <a:gd name="connsiteX3" fmla="*/ 1258763 w 1621876"/>
              <a:gd name="connsiteY3" fmla="*/ 234107 h 2034681"/>
              <a:gd name="connsiteX4" fmla="*/ 1408833 w 1621876"/>
              <a:gd name="connsiteY4" fmla="*/ 451084 h 2034681"/>
              <a:gd name="connsiteX5" fmla="*/ 1492942 w 1621876"/>
              <a:gd name="connsiteY5" fmla="*/ 729917 h 2034681"/>
              <a:gd name="connsiteX6" fmla="*/ 1499518 w 1621876"/>
              <a:gd name="connsiteY6" fmla="*/ 1034438 h 2034681"/>
              <a:gd name="connsiteX7" fmla="*/ 1500468 w 1621876"/>
              <a:gd name="connsiteY7" fmla="*/ 1481246 h 2034681"/>
              <a:gd name="connsiteX8" fmla="*/ 1499140 w 1621876"/>
              <a:gd name="connsiteY8" fmla="*/ 1835736 h 2034681"/>
              <a:gd name="connsiteX9" fmla="*/ 1499140 w 1621876"/>
              <a:gd name="connsiteY9" fmla="*/ 1975628 h 2034681"/>
              <a:gd name="connsiteX10" fmla="*/ 1504495 w 1621876"/>
              <a:gd name="connsiteY10" fmla="*/ 2034681 h 2034681"/>
              <a:gd name="connsiteX11" fmla="*/ 11472 w 1621876"/>
              <a:gd name="connsiteY11" fmla="*/ 2033287 h 2034681"/>
              <a:gd name="connsiteX12" fmla="*/ 184213 w 1621876"/>
              <a:gd name="connsiteY12" fmla="*/ 323462 h 2034681"/>
              <a:gd name="connsiteX0" fmla="*/ 184213 w 1613467"/>
              <a:gd name="connsiteY0" fmla="*/ 323462 h 2034681"/>
              <a:gd name="connsiteX1" fmla="*/ 736840 w 1613467"/>
              <a:gd name="connsiteY1" fmla="*/ 0 h 2034681"/>
              <a:gd name="connsiteX2" fmla="*/ 1095413 w 1613467"/>
              <a:gd name="connsiteY2" fmla="*/ 104206 h 2034681"/>
              <a:gd name="connsiteX3" fmla="*/ 1258763 w 1613467"/>
              <a:gd name="connsiteY3" fmla="*/ 234107 h 2034681"/>
              <a:gd name="connsiteX4" fmla="*/ 1408833 w 1613467"/>
              <a:gd name="connsiteY4" fmla="*/ 451084 h 2034681"/>
              <a:gd name="connsiteX5" fmla="*/ 1492942 w 1613467"/>
              <a:gd name="connsiteY5" fmla="*/ 729917 h 2034681"/>
              <a:gd name="connsiteX6" fmla="*/ 1499518 w 1613467"/>
              <a:gd name="connsiteY6" fmla="*/ 1034438 h 2034681"/>
              <a:gd name="connsiteX7" fmla="*/ 1500468 w 1613467"/>
              <a:gd name="connsiteY7" fmla="*/ 1481246 h 2034681"/>
              <a:gd name="connsiteX8" fmla="*/ 1499140 w 1613467"/>
              <a:gd name="connsiteY8" fmla="*/ 1835736 h 2034681"/>
              <a:gd name="connsiteX9" fmla="*/ 1504495 w 1613467"/>
              <a:gd name="connsiteY9" fmla="*/ 2034681 h 2034681"/>
              <a:gd name="connsiteX10" fmla="*/ 11472 w 1613467"/>
              <a:gd name="connsiteY10" fmla="*/ 2033287 h 2034681"/>
              <a:gd name="connsiteX11" fmla="*/ 184213 w 1613467"/>
              <a:gd name="connsiteY11" fmla="*/ 323462 h 2034681"/>
              <a:gd name="connsiteX0" fmla="*/ 1504495 w 1635471"/>
              <a:gd name="connsiteY0" fmla="*/ 2034681 h 2103200"/>
              <a:gd name="connsiteX1" fmla="*/ 11472 w 1635471"/>
              <a:gd name="connsiteY1" fmla="*/ 2033287 h 2103200"/>
              <a:gd name="connsiteX2" fmla="*/ 184213 w 1635471"/>
              <a:gd name="connsiteY2" fmla="*/ 323462 h 2103200"/>
              <a:gd name="connsiteX3" fmla="*/ 736840 w 1635471"/>
              <a:gd name="connsiteY3" fmla="*/ 0 h 2103200"/>
              <a:gd name="connsiteX4" fmla="*/ 1095413 w 1635471"/>
              <a:gd name="connsiteY4" fmla="*/ 104206 h 2103200"/>
              <a:gd name="connsiteX5" fmla="*/ 1258763 w 1635471"/>
              <a:gd name="connsiteY5" fmla="*/ 234107 h 2103200"/>
              <a:gd name="connsiteX6" fmla="*/ 1408833 w 1635471"/>
              <a:gd name="connsiteY6" fmla="*/ 451084 h 2103200"/>
              <a:gd name="connsiteX7" fmla="*/ 1492942 w 1635471"/>
              <a:gd name="connsiteY7" fmla="*/ 729917 h 2103200"/>
              <a:gd name="connsiteX8" fmla="*/ 1499518 w 1635471"/>
              <a:gd name="connsiteY8" fmla="*/ 1034438 h 2103200"/>
              <a:gd name="connsiteX9" fmla="*/ 1500468 w 1635471"/>
              <a:gd name="connsiteY9" fmla="*/ 1481246 h 2103200"/>
              <a:gd name="connsiteX10" fmla="*/ 1499140 w 1635471"/>
              <a:gd name="connsiteY10" fmla="*/ 1835736 h 2103200"/>
              <a:gd name="connsiteX11" fmla="*/ 1568241 w 1635471"/>
              <a:gd name="connsiteY11" fmla="*/ 2103200 h 2103200"/>
              <a:gd name="connsiteX0" fmla="*/ 1504495 w 1635471"/>
              <a:gd name="connsiteY0" fmla="*/ 2034681 h 2103200"/>
              <a:gd name="connsiteX1" fmla="*/ 11472 w 1635471"/>
              <a:gd name="connsiteY1" fmla="*/ 2033287 h 2103200"/>
              <a:gd name="connsiteX2" fmla="*/ 184213 w 1635471"/>
              <a:gd name="connsiteY2" fmla="*/ 323462 h 2103200"/>
              <a:gd name="connsiteX3" fmla="*/ 736840 w 1635471"/>
              <a:gd name="connsiteY3" fmla="*/ 0 h 2103200"/>
              <a:gd name="connsiteX4" fmla="*/ 1095413 w 1635471"/>
              <a:gd name="connsiteY4" fmla="*/ 104206 h 2103200"/>
              <a:gd name="connsiteX5" fmla="*/ 1258763 w 1635471"/>
              <a:gd name="connsiteY5" fmla="*/ 234107 h 2103200"/>
              <a:gd name="connsiteX6" fmla="*/ 1408833 w 1635471"/>
              <a:gd name="connsiteY6" fmla="*/ 451084 h 2103200"/>
              <a:gd name="connsiteX7" fmla="*/ 1492942 w 1635471"/>
              <a:gd name="connsiteY7" fmla="*/ 729917 h 2103200"/>
              <a:gd name="connsiteX8" fmla="*/ 1499518 w 1635471"/>
              <a:gd name="connsiteY8" fmla="*/ 1034438 h 2103200"/>
              <a:gd name="connsiteX9" fmla="*/ 1500468 w 1635471"/>
              <a:gd name="connsiteY9" fmla="*/ 1481246 h 2103200"/>
              <a:gd name="connsiteX10" fmla="*/ 1499140 w 1635471"/>
              <a:gd name="connsiteY10" fmla="*/ 1835736 h 2103200"/>
              <a:gd name="connsiteX11" fmla="*/ 1568241 w 1635471"/>
              <a:gd name="connsiteY11" fmla="*/ 2103200 h 2103200"/>
              <a:gd name="connsiteX12" fmla="*/ 1504495 w 1635471"/>
              <a:gd name="connsiteY12" fmla="*/ 2034681 h 2103200"/>
              <a:gd name="connsiteX0" fmla="*/ 1504495 w 1580205"/>
              <a:gd name="connsiteY0" fmla="*/ 2034681 h 2034681"/>
              <a:gd name="connsiteX1" fmla="*/ 11472 w 1580205"/>
              <a:gd name="connsiteY1" fmla="*/ 2033287 h 2034681"/>
              <a:gd name="connsiteX2" fmla="*/ 184213 w 1580205"/>
              <a:gd name="connsiteY2" fmla="*/ 323462 h 2034681"/>
              <a:gd name="connsiteX3" fmla="*/ 736840 w 1580205"/>
              <a:gd name="connsiteY3" fmla="*/ 0 h 2034681"/>
              <a:gd name="connsiteX4" fmla="*/ 1095413 w 1580205"/>
              <a:gd name="connsiteY4" fmla="*/ 104206 h 2034681"/>
              <a:gd name="connsiteX5" fmla="*/ 1258763 w 1580205"/>
              <a:gd name="connsiteY5" fmla="*/ 234107 h 2034681"/>
              <a:gd name="connsiteX6" fmla="*/ 1408833 w 1580205"/>
              <a:gd name="connsiteY6" fmla="*/ 451084 h 2034681"/>
              <a:gd name="connsiteX7" fmla="*/ 1492942 w 1580205"/>
              <a:gd name="connsiteY7" fmla="*/ 729917 h 2034681"/>
              <a:gd name="connsiteX8" fmla="*/ 1499518 w 1580205"/>
              <a:gd name="connsiteY8" fmla="*/ 1034438 h 2034681"/>
              <a:gd name="connsiteX9" fmla="*/ 1500468 w 1580205"/>
              <a:gd name="connsiteY9" fmla="*/ 1481246 h 2034681"/>
              <a:gd name="connsiteX10" fmla="*/ 1499140 w 1580205"/>
              <a:gd name="connsiteY10" fmla="*/ 1835736 h 2034681"/>
              <a:gd name="connsiteX11" fmla="*/ 1497854 w 1580205"/>
              <a:gd name="connsiteY11" fmla="*/ 1833407 h 2034681"/>
              <a:gd name="connsiteX12" fmla="*/ 1504495 w 1580205"/>
              <a:gd name="connsiteY12" fmla="*/ 2034681 h 2034681"/>
              <a:gd name="connsiteX0" fmla="*/ 1497854 w 1562886"/>
              <a:gd name="connsiteY0" fmla="*/ 1833407 h 2034681"/>
              <a:gd name="connsiteX1" fmla="*/ 1504495 w 1562886"/>
              <a:gd name="connsiteY1" fmla="*/ 2034681 h 2034681"/>
              <a:gd name="connsiteX2" fmla="*/ 11472 w 1562886"/>
              <a:gd name="connsiteY2" fmla="*/ 2033287 h 2034681"/>
              <a:gd name="connsiteX3" fmla="*/ 184213 w 1562886"/>
              <a:gd name="connsiteY3" fmla="*/ 323462 h 2034681"/>
              <a:gd name="connsiteX4" fmla="*/ 736840 w 1562886"/>
              <a:gd name="connsiteY4" fmla="*/ 0 h 2034681"/>
              <a:gd name="connsiteX5" fmla="*/ 1095413 w 1562886"/>
              <a:gd name="connsiteY5" fmla="*/ 104206 h 2034681"/>
              <a:gd name="connsiteX6" fmla="*/ 1258763 w 1562886"/>
              <a:gd name="connsiteY6" fmla="*/ 234107 h 2034681"/>
              <a:gd name="connsiteX7" fmla="*/ 1408833 w 1562886"/>
              <a:gd name="connsiteY7" fmla="*/ 451084 h 2034681"/>
              <a:gd name="connsiteX8" fmla="*/ 1492942 w 1562886"/>
              <a:gd name="connsiteY8" fmla="*/ 729917 h 2034681"/>
              <a:gd name="connsiteX9" fmla="*/ 1499518 w 1562886"/>
              <a:gd name="connsiteY9" fmla="*/ 1034438 h 2034681"/>
              <a:gd name="connsiteX10" fmla="*/ 1500468 w 1562886"/>
              <a:gd name="connsiteY10" fmla="*/ 1481246 h 2034681"/>
              <a:gd name="connsiteX11" fmla="*/ 1562886 w 1562886"/>
              <a:gd name="connsiteY11" fmla="*/ 1904255 h 2034681"/>
              <a:gd name="connsiteX0" fmla="*/ 1497854 w 1504495"/>
              <a:gd name="connsiteY0" fmla="*/ 1833407 h 2034681"/>
              <a:gd name="connsiteX1" fmla="*/ 1504495 w 1504495"/>
              <a:gd name="connsiteY1" fmla="*/ 2034681 h 2034681"/>
              <a:gd name="connsiteX2" fmla="*/ 11472 w 1504495"/>
              <a:gd name="connsiteY2" fmla="*/ 2033287 h 2034681"/>
              <a:gd name="connsiteX3" fmla="*/ 184213 w 1504495"/>
              <a:gd name="connsiteY3" fmla="*/ 323462 h 2034681"/>
              <a:gd name="connsiteX4" fmla="*/ 736840 w 1504495"/>
              <a:gd name="connsiteY4" fmla="*/ 0 h 2034681"/>
              <a:gd name="connsiteX5" fmla="*/ 1095413 w 1504495"/>
              <a:gd name="connsiteY5" fmla="*/ 104206 h 2034681"/>
              <a:gd name="connsiteX6" fmla="*/ 1258763 w 1504495"/>
              <a:gd name="connsiteY6" fmla="*/ 234107 h 2034681"/>
              <a:gd name="connsiteX7" fmla="*/ 1408833 w 1504495"/>
              <a:gd name="connsiteY7" fmla="*/ 451084 h 2034681"/>
              <a:gd name="connsiteX8" fmla="*/ 1492942 w 1504495"/>
              <a:gd name="connsiteY8" fmla="*/ 729917 h 2034681"/>
              <a:gd name="connsiteX9" fmla="*/ 1499518 w 1504495"/>
              <a:gd name="connsiteY9" fmla="*/ 1034438 h 2034681"/>
              <a:gd name="connsiteX10" fmla="*/ 1500468 w 1504495"/>
              <a:gd name="connsiteY10" fmla="*/ 1481246 h 2034681"/>
              <a:gd name="connsiteX11" fmla="*/ 1500468 w 1504495"/>
              <a:gd name="connsiteY11" fmla="*/ 1831454 h 2034681"/>
              <a:gd name="connsiteX0" fmla="*/ 1497854 w 1504495"/>
              <a:gd name="connsiteY0" fmla="*/ 1833407 h 2034681"/>
              <a:gd name="connsiteX1" fmla="*/ 1504495 w 1504495"/>
              <a:gd name="connsiteY1" fmla="*/ 2034681 h 2034681"/>
              <a:gd name="connsiteX2" fmla="*/ 11472 w 1504495"/>
              <a:gd name="connsiteY2" fmla="*/ 2033287 h 2034681"/>
              <a:gd name="connsiteX3" fmla="*/ 184213 w 1504495"/>
              <a:gd name="connsiteY3" fmla="*/ 323462 h 2034681"/>
              <a:gd name="connsiteX4" fmla="*/ 736840 w 1504495"/>
              <a:gd name="connsiteY4" fmla="*/ 0 h 2034681"/>
              <a:gd name="connsiteX5" fmla="*/ 1095413 w 1504495"/>
              <a:gd name="connsiteY5" fmla="*/ 104206 h 2034681"/>
              <a:gd name="connsiteX6" fmla="*/ 1258763 w 1504495"/>
              <a:gd name="connsiteY6" fmla="*/ 234107 h 2034681"/>
              <a:gd name="connsiteX7" fmla="*/ 1408833 w 1504495"/>
              <a:gd name="connsiteY7" fmla="*/ 451084 h 2034681"/>
              <a:gd name="connsiteX8" fmla="*/ 1492942 w 1504495"/>
              <a:gd name="connsiteY8" fmla="*/ 729917 h 2034681"/>
              <a:gd name="connsiteX9" fmla="*/ 1499518 w 1504495"/>
              <a:gd name="connsiteY9" fmla="*/ 1034438 h 2034681"/>
              <a:gd name="connsiteX10" fmla="*/ 1500468 w 1504495"/>
              <a:gd name="connsiteY10" fmla="*/ 1481246 h 2034681"/>
              <a:gd name="connsiteX11" fmla="*/ 1500468 w 1504495"/>
              <a:gd name="connsiteY11" fmla="*/ 1831454 h 203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04495" h="2034681">
                <a:moveTo>
                  <a:pt x="1497854" y="1833407"/>
                </a:moveTo>
                <a:lnTo>
                  <a:pt x="1504495" y="2034681"/>
                </a:lnTo>
                <a:lnTo>
                  <a:pt x="11472" y="2033287"/>
                </a:lnTo>
                <a:cubicBezTo>
                  <a:pt x="11473" y="1309386"/>
                  <a:pt x="-66523" y="586003"/>
                  <a:pt x="184213" y="323462"/>
                </a:cubicBezTo>
                <a:cubicBezTo>
                  <a:pt x="452300" y="6469"/>
                  <a:pt x="604894" y="27978"/>
                  <a:pt x="736840" y="0"/>
                </a:cubicBezTo>
                <a:cubicBezTo>
                  <a:pt x="1012216" y="27693"/>
                  <a:pt x="1008205" y="81366"/>
                  <a:pt x="1095413" y="104206"/>
                </a:cubicBezTo>
                <a:cubicBezTo>
                  <a:pt x="1141693" y="138166"/>
                  <a:pt x="1213167" y="172012"/>
                  <a:pt x="1258763" y="234107"/>
                </a:cubicBezTo>
                <a:cubicBezTo>
                  <a:pt x="1288865" y="282403"/>
                  <a:pt x="1365819" y="360122"/>
                  <a:pt x="1408833" y="451084"/>
                </a:cubicBezTo>
                <a:cubicBezTo>
                  <a:pt x="1471123" y="570296"/>
                  <a:pt x="1472073" y="626030"/>
                  <a:pt x="1492942" y="729917"/>
                </a:cubicBezTo>
                <a:cubicBezTo>
                  <a:pt x="1513811" y="833804"/>
                  <a:pt x="1498264" y="909217"/>
                  <a:pt x="1499518" y="1034438"/>
                </a:cubicBezTo>
                <a:cubicBezTo>
                  <a:pt x="1500772" y="1159659"/>
                  <a:pt x="1502303" y="1941051"/>
                  <a:pt x="1500468" y="1481246"/>
                </a:cubicBezTo>
                <a:cubicBezTo>
                  <a:pt x="1503947" y="1615272"/>
                  <a:pt x="1499798" y="1664986"/>
                  <a:pt x="1500468" y="1831454"/>
                </a:cubicBezTo>
              </a:path>
            </a:pathLst>
          </a:cu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77847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8321" y="2254200"/>
            <a:ext cx="15399738" cy="673723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9130036"/>
            <a:ext cx="18287999" cy="115696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177789" y="1313070"/>
            <a:ext cx="2972424" cy="297242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98389" rIns="0" bIns="0" rtlCol="0">
            <a:spAutoFit/>
          </a:bodyPr>
          <a:lstStyle/>
          <a:p>
            <a:pPr marL="819150">
              <a:lnSpc>
                <a:spcPct val="100000"/>
              </a:lnSpc>
              <a:spcBef>
                <a:spcPts val="100"/>
              </a:spcBef>
            </a:pPr>
            <a:r>
              <a:rPr sz="5800" spc="-75" dirty="0"/>
              <a:t>PROBLEM</a:t>
            </a:r>
            <a:r>
              <a:rPr sz="5800" spc="-370" dirty="0"/>
              <a:t> </a:t>
            </a:r>
            <a:r>
              <a:rPr sz="5800" spc="-245" dirty="0"/>
              <a:t>STATEMENT</a:t>
            </a:r>
            <a:r>
              <a:rPr sz="5800" spc="-295" dirty="0"/>
              <a:t> </a:t>
            </a:r>
            <a:r>
              <a:rPr sz="5800" dirty="0"/>
              <a:t>OF</a:t>
            </a:r>
            <a:r>
              <a:rPr sz="5800" spc="-320" dirty="0"/>
              <a:t> </a:t>
            </a:r>
            <a:r>
              <a:rPr sz="5800" spc="-215" dirty="0"/>
              <a:t>THE</a:t>
            </a:r>
            <a:r>
              <a:rPr sz="5800" spc="-295" dirty="0"/>
              <a:t> </a:t>
            </a:r>
            <a:r>
              <a:rPr sz="5800" spc="-350" dirty="0"/>
              <a:t>IDEA</a:t>
            </a:r>
            <a:endParaRPr sz="5800" dirty="0"/>
          </a:p>
        </p:txBody>
      </p:sp>
      <p:sp>
        <p:nvSpPr>
          <p:cNvPr id="7" name="object 7"/>
          <p:cNvSpPr txBox="1"/>
          <p:nvPr/>
        </p:nvSpPr>
        <p:spPr>
          <a:xfrm>
            <a:off x="1752600" y="2345806"/>
            <a:ext cx="14173200" cy="57499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</a:rPr>
              <a:t>Problem Statement :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bg1"/>
                </a:solidFill>
              </a:rPr>
              <a:t>Shoppers face privacy concerns from hidden cameras in changing rooms and struggle to visualize clothing fit when shopping online, leading to increased return rates and customer dissatisfaction.</a:t>
            </a:r>
            <a:endParaRPr lang="en-US" sz="2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</a:rPr>
              <a:t>Key Points :</a:t>
            </a:r>
          </a:p>
          <a:p>
            <a:pPr marL="457200" lvl="8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Privacy Risks:</a:t>
            </a:r>
            <a:r>
              <a:rPr lang="en-US" sz="2800" dirty="0">
                <a:solidFill>
                  <a:schemeClr val="bg1"/>
                </a:solidFill>
              </a:rPr>
              <a:t> Hidden cameras in changing rooms cause discomfort.</a:t>
            </a:r>
          </a:p>
          <a:p>
            <a:pPr marL="457200" lvl="7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Fit Visualization:</a:t>
            </a:r>
            <a:r>
              <a:rPr lang="en-US" sz="2800" dirty="0">
                <a:solidFill>
                  <a:schemeClr val="bg1"/>
                </a:solidFill>
              </a:rPr>
              <a:t> Difficulty in imagining clothing fit online.</a:t>
            </a:r>
          </a:p>
          <a:p>
            <a:pPr marL="457200" lvl="7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High Returns:</a:t>
            </a:r>
            <a:r>
              <a:rPr lang="en-US" sz="2800" dirty="0">
                <a:solidFill>
                  <a:schemeClr val="bg1"/>
                </a:solidFill>
              </a:rPr>
              <a:t> Lack of confidence leads to more returns.</a:t>
            </a:r>
          </a:p>
          <a:p>
            <a:pPr marL="457200" lvl="7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Customer Discontent:</a:t>
            </a:r>
            <a:r>
              <a:rPr lang="en-US" sz="2800" dirty="0">
                <a:solidFill>
                  <a:schemeClr val="bg1"/>
                </a:solidFill>
              </a:rPr>
              <a:t> Privacy issues reduce shopping enjoyment for customers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778510"/>
          </a:xfrm>
          <a:custGeom>
            <a:avLst/>
            <a:gdLst/>
            <a:ahLst/>
            <a:cxnLst/>
            <a:rect l="l" t="t" r="r" b="b"/>
            <a:pathLst>
              <a:path w="18288000" h="778510">
                <a:moveTo>
                  <a:pt x="0" y="0"/>
                </a:moveTo>
                <a:lnTo>
                  <a:pt x="18287999" y="0"/>
                </a:lnTo>
                <a:lnTo>
                  <a:pt x="18287999" y="778476"/>
                </a:lnTo>
                <a:lnTo>
                  <a:pt x="0" y="7784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478321" y="1958925"/>
            <a:ext cx="16341090" cy="7032625"/>
            <a:chOff x="1478321" y="1958925"/>
            <a:chExt cx="16341090" cy="7032625"/>
          </a:xfrm>
        </p:grpSpPr>
        <p:sp>
          <p:nvSpPr>
            <p:cNvPr id="4" name="object 4"/>
            <p:cNvSpPr/>
            <p:nvPr/>
          </p:nvSpPr>
          <p:spPr>
            <a:xfrm>
              <a:off x="1478321" y="2254199"/>
              <a:ext cx="15400019" cy="6737350"/>
            </a:xfrm>
            <a:custGeom>
              <a:avLst/>
              <a:gdLst/>
              <a:ahLst/>
              <a:cxnLst/>
              <a:rect l="l" t="t" r="r" b="b"/>
              <a:pathLst>
                <a:path w="15400019" h="6737350">
                  <a:moveTo>
                    <a:pt x="15326522" y="6737232"/>
                  </a:moveTo>
                  <a:lnTo>
                    <a:pt x="73216" y="6737232"/>
                  </a:lnTo>
                  <a:lnTo>
                    <a:pt x="58866" y="6735812"/>
                  </a:lnTo>
                  <a:lnTo>
                    <a:pt x="21445" y="6715787"/>
                  </a:lnTo>
                  <a:lnTo>
                    <a:pt x="1420" y="6678364"/>
                  </a:lnTo>
                  <a:lnTo>
                    <a:pt x="0" y="6664012"/>
                  </a:lnTo>
                  <a:lnTo>
                    <a:pt x="0" y="73216"/>
                  </a:lnTo>
                  <a:lnTo>
                    <a:pt x="12302" y="32596"/>
                  </a:lnTo>
                  <a:lnTo>
                    <a:pt x="45198" y="5573"/>
                  </a:lnTo>
                  <a:lnTo>
                    <a:pt x="73216" y="0"/>
                  </a:lnTo>
                  <a:lnTo>
                    <a:pt x="15326522" y="0"/>
                  </a:lnTo>
                  <a:lnTo>
                    <a:pt x="15367142" y="12302"/>
                  </a:lnTo>
                  <a:lnTo>
                    <a:pt x="15394165" y="45198"/>
                  </a:lnTo>
                  <a:lnTo>
                    <a:pt x="15399738" y="73216"/>
                  </a:lnTo>
                  <a:lnTo>
                    <a:pt x="15399738" y="6664012"/>
                  </a:lnTo>
                  <a:lnTo>
                    <a:pt x="15387436" y="6704636"/>
                  </a:lnTo>
                  <a:lnTo>
                    <a:pt x="15354540" y="6731658"/>
                  </a:lnTo>
                  <a:lnTo>
                    <a:pt x="15326522" y="67372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13922" y="1958925"/>
              <a:ext cx="2704899" cy="2509558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9130036"/>
            <a:ext cx="18287999" cy="1156963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98389" rIns="0" bIns="0" rtlCol="0">
            <a:spAutoFit/>
          </a:bodyPr>
          <a:lstStyle/>
          <a:p>
            <a:pPr marL="374015">
              <a:lnSpc>
                <a:spcPct val="100000"/>
              </a:lnSpc>
              <a:spcBef>
                <a:spcPts val="100"/>
              </a:spcBef>
            </a:pPr>
            <a:r>
              <a:rPr sz="5800" spc="-350" dirty="0">
                <a:solidFill>
                  <a:srgbClr val="FFFFFF"/>
                </a:solidFill>
              </a:rPr>
              <a:t>SOLUTION</a:t>
            </a:r>
            <a:r>
              <a:rPr sz="5800" spc="-295" dirty="0">
                <a:solidFill>
                  <a:srgbClr val="FFFFFF"/>
                </a:solidFill>
              </a:rPr>
              <a:t> </a:t>
            </a:r>
            <a:r>
              <a:rPr sz="5800" spc="-365" dirty="0">
                <a:solidFill>
                  <a:srgbClr val="FFFFFF"/>
                </a:solidFill>
              </a:rPr>
              <a:t>DESCRIPTION</a:t>
            </a:r>
            <a:r>
              <a:rPr sz="5800" spc="-295" dirty="0">
                <a:solidFill>
                  <a:srgbClr val="FFFFFF"/>
                </a:solidFill>
              </a:rPr>
              <a:t> </a:t>
            </a:r>
            <a:r>
              <a:rPr sz="5800" dirty="0">
                <a:solidFill>
                  <a:srgbClr val="FFFFFF"/>
                </a:solidFill>
              </a:rPr>
              <a:t>OF</a:t>
            </a:r>
            <a:r>
              <a:rPr sz="5800" spc="-365" dirty="0">
                <a:solidFill>
                  <a:srgbClr val="FFFFFF"/>
                </a:solidFill>
              </a:rPr>
              <a:t> </a:t>
            </a:r>
            <a:r>
              <a:rPr sz="5800" spc="-215" dirty="0">
                <a:solidFill>
                  <a:srgbClr val="FFFFFF"/>
                </a:solidFill>
              </a:rPr>
              <a:t>THE</a:t>
            </a:r>
            <a:r>
              <a:rPr sz="5800" spc="-295" dirty="0">
                <a:solidFill>
                  <a:srgbClr val="FFFFFF"/>
                </a:solidFill>
              </a:rPr>
              <a:t> </a:t>
            </a:r>
            <a:r>
              <a:rPr sz="5800" spc="-350" dirty="0">
                <a:solidFill>
                  <a:srgbClr val="FFFFFF"/>
                </a:solidFill>
              </a:rPr>
              <a:t>IDEA</a:t>
            </a:r>
            <a:endParaRPr sz="5800"/>
          </a:p>
        </p:txBody>
      </p:sp>
      <p:sp>
        <p:nvSpPr>
          <p:cNvPr id="8" name="object 8"/>
          <p:cNvSpPr txBox="1"/>
          <p:nvPr/>
        </p:nvSpPr>
        <p:spPr>
          <a:xfrm>
            <a:off x="2782850" y="2345806"/>
            <a:ext cx="12447905" cy="60144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2600" b="1" dirty="0">
                <a:solidFill>
                  <a:srgbClr val="3754D8"/>
                </a:solidFill>
              </a:rPr>
              <a:t>Our platform leverages advanced XR technology to create a secure and immersive shopping experience that allows users to visualize how clothing fits on a 3D avatar generated from their own image, ensuring privacy and enhancing confidence in purchases.</a:t>
            </a:r>
          </a:p>
          <a:p>
            <a:endParaRPr lang="en-US" sz="2600" dirty="0">
              <a:solidFill>
                <a:srgbClr val="3754D8"/>
              </a:solidFill>
            </a:endParaRPr>
          </a:p>
          <a:p>
            <a:r>
              <a:rPr lang="en-US" sz="2600" b="1" dirty="0">
                <a:solidFill>
                  <a:srgbClr val="3754D8"/>
                </a:solidFill>
              </a:rPr>
              <a:t>Key Points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3754D8"/>
                </a:solidFill>
              </a:rPr>
              <a:t>3D Avatar Creation:</a:t>
            </a:r>
            <a:r>
              <a:rPr lang="en-US" sz="2600" dirty="0">
                <a:solidFill>
                  <a:srgbClr val="3754D8"/>
                </a:solidFill>
              </a:rPr>
              <a:t> Users upload their photo to generate a personalized 3D 	avatar.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3754D8"/>
                </a:solidFill>
              </a:rPr>
              <a:t>Virtual Try-On:</a:t>
            </a:r>
            <a:r>
              <a:rPr lang="en-US" sz="2600" dirty="0">
                <a:solidFill>
                  <a:srgbClr val="3754D8"/>
                </a:solidFill>
              </a:rPr>
              <a:t> Shoppers can see how clothes look on their avatar, improving fit 	visualization.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3754D8"/>
                </a:solidFill>
              </a:rPr>
              <a:t>Privacy Assurance:</a:t>
            </a:r>
            <a:r>
              <a:rPr lang="en-US" sz="2600" dirty="0">
                <a:solidFill>
                  <a:srgbClr val="3754D8"/>
                </a:solidFill>
              </a:rPr>
              <a:t> No cameras in changing rooms, reducing privacy concerns.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3754D8"/>
                </a:solidFill>
              </a:rPr>
              <a:t>    Enhanced Confidence:</a:t>
            </a:r>
            <a:r>
              <a:rPr lang="en-US" sz="2600" dirty="0">
                <a:solidFill>
                  <a:srgbClr val="3754D8"/>
                </a:solidFill>
              </a:rPr>
              <a:t> Helps users feel secure in their purchases, lowering 	return rates.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3754D8"/>
                </a:solidFill>
              </a:rPr>
              <a:t>    Seamless Experience:</a:t>
            </a:r>
            <a:r>
              <a:rPr lang="en-US" sz="2600" dirty="0">
                <a:solidFill>
                  <a:srgbClr val="3754D8"/>
                </a:solidFill>
              </a:rPr>
              <a:t> Integrates with online and in-store shopping platforms for 	convenience.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038181"/>
            <a:ext cx="18288000" cy="8249284"/>
            <a:chOff x="0" y="2038181"/>
            <a:chExt cx="18288000" cy="824928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038181"/>
              <a:ext cx="18287999" cy="664463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152468"/>
              <a:ext cx="18287999" cy="2134531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-1" y="-43908"/>
            <a:ext cx="18287999" cy="176710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9130036"/>
            <a:ext cx="18287999" cy="1156963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5999" y="564101"/>
            <a:ext cx="15637087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spc="-430" dirty="0">
                <a:solidFill>
                  <a:srgbClr val="FFFFFF"/>
                </a:solidFill>
              </a:rPr>
              <a:t>DESIGN</a:t>
            </a:r>
            <a:r>
              <a:rPr sz="6400" spc="-305" dirty="0">
                <a:solidFill>
                  <a:srgbClr val="FFFFFF"/>
                </a:solidFill>
              </a:rPr>
              <a:t> </a:t>
            </a:r>
            <a:r>
              <a:rPr sz="6400" spc="-65" dirty="0">
                <a:solidFill>
                  <a:srgbClr val="FFFFFF"/>
                </a:solidFill>
              </a:rPr>
              <a:t>MOCKUPS</a:t>
            </a:r>
            <a:endParaRPr sz="6400" dirty="0"/>
          </a:p>
        </p:txBody>
      </p:sp>
      <p:pic>
        <p:nvPicPr>
          <p:cNvPr id="8" name="object 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1394" y="2330251"/>
            <a:ext cx="3285210" cy="525906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17674" y="2330251"/>
            <a:ext cx="3735413" cy="525906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2350" y="3849192"/>
            <a:ext cx="4960536" cy="22211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233890"/>
            <a:ext cx="18288000" cy="5073015"/>
          </a:xfrm>
          <a:custGeom>
            <a:avLst/>
            <a:gdLst/>
            <a:ahLst/>
            <a:cxnLst/>
            <a:rect l="l" t="t" r="r" b="b"/>
            <a:pathLst>
              <a:path w="18288000" h="5073015">
                <a:moveTo>
                  <a:pt x="0" y="5072472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5072472"/>
                </a:lnTo>
                <a:lnTo>
                  <a:pt x="0" y="50724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87365" y="0"/>
            <a:ext cx="2995331" cy="264964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817132" y="559475"/>
            <a:ext cx="830707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140" dirty="0">
                <a:solidFill>
                  <a:srgbClr val="FFFFFF"/>
                </a:solidFill>
              </a:rPr>
              <a:t>DEVELOPMENT</a:t>
            </a:r>
            <a:endParaRPr sz="8000"/>
          </a:p>
        </p:txBody>
      </p:sp>
      <p:sp>
        <p:nvSpPr>
          <p:cNvPr id="5" name="object 5"/>
          <p:cNvSpPr txBox="1"/>
          <p:nvPr/>
        </p:nvSpPr>
        <p:spPr>
          <a:xfrm>
            <a:off x="7237629" y="1778675"/>
            <a:ext cx="365696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b="1" spc="-285" dirty="0">
                <a:solidFill>
                  <a:srgbClr val="FFFFFF"/>
                </a:solidFill>
                <a:latin typeface="Verdana"/>
                <a:cs typeface="Verdana"/>
              </a:rPr>
              <a:t>TOOLS</a:t>
            </a:r>
            <a:endParaRPr sz="800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44270" y="4728026"/>
            <a:ext cx="244475" cy="2667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9130036"/>
            <a:ext cx="18287999" cy="115696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184605" y="2351192"/>
            <a:ext cx="1190879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i="1" spc="-2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5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xfrm>
            <a:off x="0" y="3236822"/>
            <a:ext cx="16840200" cy="4035079"/>
          </a:xfrm>
          <a:prstGeom prst="rect">
            <a:avLst/>
          </a:prstGeom>
        </p:spPr>
        <p:txBody>
          <a:bodyPr vert="horz" wrap="square" lIns="0" tIns="180975" rIns="0" bIns="0" rtlCol="0">
            <a:spAutoFit/>
          </a:bodyPr>
          <a:lstStyle/>
          <a:p>
            <a:pPr marL="4277360" algn="ctr">
              <a:lnSpc>
                <a:spcPct val="100000"/>
              </a:lnSpc>
              <a:spcBef>
                <a:spcPts val="1425"/>
              </a:spcBef>
            </a:pPr>
            <a:r>
              <a:rPr lang="en-IN" sz="3200" b="1" spc="-55" dirty="0"/>
              <a:t>Software : </a:t>
            </a:r>
            <a:r>
              <a:rPr lang="en-IN" sz="2800" spc="-55" dirty="0"/>
              <a:t>Unity 3D Game Engine, Node.js, Three.js (for 3D rendering)</a:t>
            </a:r>
          </a:p>
          <a:p>
            <a:pPr marL="4277360" algn="ctr">
              <a:lnSpc>
                <a:spcPct val="100000"/>
              </a:lnSpc>
              <a:spcBef>
                <a:spcPts val="1425"/>
              </a:spcBef>
            </a:pPr>
            <a:r>
              <a:rPr lang="en-IN" sz="3200" b="1" spc="-55" dirty="0"/>
              <a:t>Languages : </a:t>
            </a:r>
            <a:r>
              <a:rPr lang="en-IN" sz="2800" spc="-55" dirty="0"/>
              <a:t>C, JavaScript, HTML, CSS</a:t>
            </a:r>
          </a:p>
          <a:p>
            <a:pPr marL="4277360" algn="ctr">
              <a:lnSpc>
                <a:spcPct val="100000"/>
              </a:lnSpc>
              <a:spcBef>
                <a:spcPts val="1425"/>
              </a:spcBef>
            </a:pPr>
            <a:r>
              <a:rPr lang="en-IN" sz="3200" b="1" spc="-55" dirty="0"/>
              <a:t>Frameworks :</a:t>
            </a:r>
            <a:r>
              <a:rPr lang="en-IN" sz="3200" spc="-55" dirty="0"/>
              <a:t> </a:t>
            </a:r>
            <a:r>
              <a:rPr lang="en-IN" sz="2800" spc="-55" dirty="0"/>
              <a:t>React JS, Bootstrap</a:t>
            </a:r>
          </a:p>
          <a:p>
            <a:pPr marL="4277360" algn="ctr">
              <a:lnSpc>
                <a:spcPct val="100000"/>
              </a:lnSpc>
              <a:spcBef>
                <a:spcPts val="1425"/>
              </a:spcBef>
            </a:pPr>
            <a:r>
              <a:rPr lang="en-IN" sz="3200" b="1" spc="-55" dirty="0"/>
              <a:t>SDKs : </a:t>
            </a:r>
            <a:r>
              <a:rPr lang="en-IN" sz="2800" spc="-55" dirty="0" err="1"/>
              <a:t>WebXR</a:t>
            </a:r>
            <a:r>
              <a:rPr lang="en-IN" sz="2800" spc="-55" dirty="0"/>
              <a:t> Device API</a:t>
            </a:r>
          </a:p>
          <a:p>
            <a:pPr marL="4277360" algn="ctr">
              <a:lnSpc>
                <a:spcPct val="100000"/>
              </a:lnSpc>
              <a:spcBef>
                <a:spcPts val="1425"/>
              </a:spcBef>
            </a:pPr>
            <a:r>
              <a:rPr lang="en-IN" sz="3200" b="1" spc="-55" dirty="0"/>
              <a:t>Other Tools : </a:t>
            </a:r>
            <a:r>
              <a:rPr lang="en-IN" sz="2800" spc="-55" dirty="0"/>
              <a:t>Postman (for API testing), Git (for version control)</a:t>
            </a:r>
          </a:p>
          <a:p>
            <a:pPr marL="4277360" algn="ctr">
              <a:lnSpc>
                <a:spcPct val="100000"/>
              </a:lnSpc>
              <a:spcBef>
                <a:spcPts val="1425"/>
              </a:spcBef>
            </a:pPr>
            <a:r>
              <a:rPr lang="en-IN" sz="3200" b="1" spc="-55" dirty="0" err="1"/>
              <a:t>Hardware:</a:t>
            </a:r>
            <a:r>
              <a:rPr lang="en-IN" sz="2800" spc="-55" dirty="0" err="1"/>
              <a:t>Desktop</a:t>
            </a:r>
            <a:r>
              <a:rPr lang="en-IN" sz="2800" spc="-55" dirty="0"/>
              <a:t>, Mobile</a:t>
            </a:r>
            <a:endParaRPr sz="28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519893"/>
            <a:ext cx="18288000" cy="1767205"/>
          </a:xfrm>
          <a:custGeom>
            <a:avLst/>
            <a:gdLst/>
            <a:ahLst/>
            <a:cxnLst/>
            <a:rect l="l" t="t" r="r" b="b"/>
            <a:pathLst>
              <a:path w="18288000" h="1767204">
                <a:moveTo>
                  <a:pt x="0" y="1767106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1767106"/>
                </a:lnTo>
                <a:lnTo>
                  <a:pt x="0" y="176710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8000" cy="8547100"/>
            <a:chOff x="0" y="0"/>
            <a:chExt cx="18288000" cy="85471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8288000" cy="1767205"/>
            </a:xfrm>
            <a:custGeom>
              <a:avLst/>
              <a:gdLst/>
              <a:ahLst/>
              <a:cxnLst/>
              <a:rect l="l" t="t" r="r" b="b"/>
              <a:pathLst>
                <a:path w="18288000" h="1767205">
                  <a:moveTo>
                    <a:pt x="0" y="1767105"/>
                  </a:moveTo>
                  <a:lnTo>
                    <a:pt x="0" y="0"/>
                  </a:lnTo>
                  <a:lnTo>
                    <a:pt x="18287999" y="0"/>
                  </a:lnTo>
                  <a:lnTo>
                    <a:pt x="18287999" y="1767105"/>
                  </a:lnTo>
                  <a:lnTo>
                    <a:pt x="0" y="17671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767106"/>
              <a:ext cx="18287999" cy="677995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6384" rIns="0" bIns="0" rtlCol="0">
            <a:spAutoFit/>
          </a:bodyPr>
          <a:lstStyle/>
          <a:p>
            <a:pPr marL="2013585">
              <a:lnSpc>
                <a:spcPct val="100000"/>
              </a:lnSpc>
              <a:spcBef>
                <a:spcPts val="100"/>
              </a:spcBef>
            </a:pPr>
            <a:r>
              <a:rPr spc="-310" dirty="0"/>
              <a:t>ANYTHING</a:t>
            </a:r>
            <a:r>
              <a:rPr spc="-235" dirty="0"/>
              <a:t> </a:t>
            </a:r>
            <a:r>
              <a:rPr spc="-140" dirty="0"/>
              <a:t>YOU</a:t>
            </a:r>
            <a:r>
              <a:rPr spc="-340" dirty="0"/>
              <a:t> </a:t>
            </a:r>
            <a:r>
              <a:rPr dirty="0"/>
              <a:t>WANT</a:t>
            </a:r>
            <a:r>
              <a:rPr spc="-420" dirty="0"/>
              <a:t> </a:t>
            </a:r>
            <a:r>
              <a:rPr spc="-20" dirty="0"/>
              <a:t>TO</a:t>
            </a:r>
            <a:r>
              <a:rPr spc="-330" dirty="0"/>
              <a:t> </a:t>
            </a:r>
            <a:r>
              <a:rPr spc="-25" dirty="0"/>
              <a:t>ADD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9130036"/>
            <a:ext cx="18287999" cy="115696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520961" y="2675271"/>
            <a:ext cx="13225144" cy="275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9850">
              <a:lnSpc>
                <a:spcPct val="149000"/>
              </a:lnSpc>
              <a:spcBef>
                <a:spcPts val="100"/>
              </a:spcBef>
              <a:tabLst>
                <a:tab pos="824865" algn="l"/>
                <a:tab pos="1256665" algn="l"/>
                <a:tab pos="1637030" algn="l"/>
                <a:tab pos="3651885" algn="l"/>
                <a:tab pos="4557395" algn="l"/>
                <a:tab pos="6663690" algn="l"/>
                <a:tab pos="6929120" algn="l"/>
                <a:tab pos="7703820" algn="l"/>
                <a:tab pos="8465185" algn="l"/>
                <a:tab pos="9554210" algn="l"/>
                <a:tab pos="10064115" algn="l"/>
                <a:tab pos="10857865" algn="l"/>
                <a:tab pos="11607165" algn="l"/>
              </a:tabLst>
            </a:pPr>
            <a:r>
              <a:rPr sz="2400" spc="-20" dirty="0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400" spc="-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placeholder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slide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400" b="1" spc="-35" dirty="0">
                <a:solidFill>
                  <a:srgbClr val="FFFFFF"/>
                </a:solidFill>
                <a:latin typeface="Verdana"/>
                <a:cs typeface="Verdana"/>
              </a:rPr>
              <a:t>[OPTIONAL]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400" spc="-42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Use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400" spc="-20" dirty="0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space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400" spc="45" dirty="0">
                <a:solidFill>
                  <a:srgbClr val="FFFFFF"/>
                </a:solidFill>
                <a:latin typeface="Verdana"/>
                <a:cs typeface="Verdana"/>
              </a:rPr>
              <a:t>add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any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additional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information</a:t>
            </a:r>
            <a:r>
              <a:rPr sz="24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24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you</a:t>
            </a:r>
            <a:r>
              <a:rPr sz="24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think</a:t>
            </a:r>
            <a:r>
              <a:rPr sz="24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4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important</a:t>
            </a:r>
            <a:r>
              <a:rPr sz="24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4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Verdana"/>
                <a:cs typeface="Verdana"/>
              </a:rPr>
              <a:t>your</a:t>
            </a:r>
            <a:r>
              <a:rPr sz="24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Verdana"/>
                <a:cs typeface="Verdana"/>
              </a:rPr>
              <a:t>project.</a:t>
            </a:r>
            <a:r>
              <a:rPr sz="24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Some</a:t>
            </a:r>
            <a:r>
              <a:rPr sz="24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ideas</a:t>
            </a:r>
            <a:r>
              <a:rPr sz="24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include:</a:t>
            </a:r>
            <a:endParaRPr sz="2400">
              <a:latin typeface="Verdana"/>
              <a:cs typeface="Verdana"/>
            </a:endParaRPr>
          </a:p>
          <a:p>
            <a:pPr marL="528320" marR="5080" indent="-212090">
              <a:lnSpc>
                <a:spcPct val="149000"/>
              </a:lnSpc>
              <a:buFont typeface="Arial MT"/>
              <a:buChar char="•"/>
              <a:tabLst>
                <a:tab pos="530225" algn="l"/>
                <a:tab pos="1824355" algn="l"/>
                <a:tab pos="3026410" algn="l"/>
                <a:tab pos="4226560" algn="l"/>
                <a:tab pos="5842635" algn="l"/>
                <a:tab pos="6789420" algn="l"/>
                <a:tab pos="7971790" algn="l"/>
                <a:tab pos="8820150" algn="l"/>
                <a:tab pos="10069830" algn="l"/>
                <a:tab pos="11104245" algn="l"/>
                <a:tab pos="11792585" algn="l"/>
                <a:tab pos="12698095" algn="l"/>
              </a:tabLst>
            </a:pPr>
            <a:r>
              <a:rPr sz="2400" spc="60" dirty="0">
                <a:solidFill>
                  <a:srgbClr val="FFFFFF"/>
                </a:solidFill>
                <a:latin typeface="Verdana"/>
                <a:cs typeface="Verdana"/>
              </a:rPr>
              <a:t>Unique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Selling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Points: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400" spc="45" dirty="0">
                <a:solidFill>
                  <a:srgbClr val="FFFFFF"/>
                </a:solidFill>
                <a:latin typeface="Verdana"/>
                <a:cs typeface="Verdana"/>
              </a:rPr>
              <a:t>Highlight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400" spc="35" dirty="0">
                <a:solidFill>
                  <a:srgbClr val="FFFFFF"/>
                </a:solidFill>
                <a:latin typeface="Verdana"/>
                <a:cs typeface="Verdana"/>
              </a:rPr>
              <a:t>what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makes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400" spc="-20" dirty="0">
                <a:solidFill>
                  <a:srgbClr val="FFFFFF"/>
                </a:solidFill>
                <a:latin typeface="Verdana"/>
                <a:cs typeface="Verdana"/>
              </a:rPr>
              <a:t>your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project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stand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out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400" spc="-20" dirty="0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the 	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competition.</a:t>
            </a:r>
            <a:endParaRPr sz="2400">
              <a:latin typeface="Verdana"/>
              <a:cs typeface="Verdana"/>
            </a:endParaRPr>
          </a:p>
          <a:p>
            <a:pPr marL="528955" indent="-212090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528955" algn="l"/>
              </a:tabLst>
            </a:pP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Future</a:t>
            </a:r>
            <a:r>
              <a:rPr sz="24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70" dirty="0">
                <a:solidFill>
                  <a:srgbClr val="FFFFFF"/>
                </a:solidFill>
                <a:latin typeface="Verdana"/>
                <a:cs typeface="Verdana"/>
              </a:rPr>
              <a:t>Plans:</a:t>
            </a:r>
            <a:r>
              <a:rPr sz="24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Discuss</a:t>
            </a:r>
            <a:r>
              <a:rPr sz="24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Verdana"/>
                <a:cs typeface="Verdana"/>
              </a:rPr>
              <a:t>your</a:t>
            </a:r>
            <a:r>
              <a:rPr sz="24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plans</a:t>
            </a:r>
            <a:r>
              <a:rPr sz="24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4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further</a:t>
            </a:r>
            <a:r>
              <a:rPr sz="24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development</a:t>
            </a:r>
            <a:r>
              <a:rPr sz="24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sz="24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scaling</a:t>
            </a:r>
            <a:r>
              <a:rPr sz="24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Verdana"/>
                <a:cs typeface="Verdana"/>
              </a:rPr>
              <a:t>your</a:t>
            </a:r>
            <a:r>
              <a:rPr sz="24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project.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708852" y="5579405"/>
            <a:ext cx="40278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69185" algn="l"/>
                <a:tab pos="3286760" algn="l"/>
              </a:tabLst>
            </a:pP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organizations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400" spc="-20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400" spc="-20" dirty="0">
                <a:solidFill>
                  <a:srgbClr val="FFFFFF"/>
                </a:solidFill>
                <a:latin typeface="Verdana"/>
                <a:cs typeface="Verdana"/>
              </a:rPr>
              <a:t>have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20961" y="5400182"/>
            <a:ext cx="8930005" cy="1660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8320" marR="5080" indent="-212090">
              <a:lnSpc>
                <a:spcPct val="149000"/>
              </a:lnSpc>
              <a:spcBef>
                <a:spcPts val="100"/>
              </a:spcBef>
              <a:buFont typeface="Arial MT"/>
              <a:buChar char="•"/>
              <a:tabLst>
                <a:tab pos="530225" algn="l"/>
                <a:tab pos="3958590" algn="l"/>
                <a:tab pos="5841365" algn="l"/>
                <a:tab pos="6673215" algn="l"/>
                <a:tab pos="8602980" algn="l"/>
              </a:tabLst>
            </a:pP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Acknowledgements: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Recognize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any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individuals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400" spc="-35" dirty="0">
                <a:solidFill>
                  <a:srgbClr val="FFFFFF"/>
                </a:solidFill>
                <a:latin typeface="Verdana"/>
                <a:cs typeface="Verdana"/>
              </a:rPr>
              <a:t>or 	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contributed</a:t>
            </a:r>
            <a:r>
              <a:rPr sz="24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4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Verdana"/>
                <a:cs typeface="Verdana"/>
              </a:rPr>
              <a:t>your</a:t>
            </a:r>
            <a:r>
              <a:rPr sz="24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project.</a:t>
            </a:r>
            <a:endParaRPr sz="2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Feel</a:t>
            </a:r>
            <a:r>
              <a:rPr sz="24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Verdana"/>
                <a:cs typeface="Verdana"/>
              </a:rPr>
              <a:t>free</a:t>
            </a:r>
            <a:r>
              <a:rPr sz="24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4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customize</a:t>
            </a:r>
            <a:r>
              <a:rPr sz="24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sz="24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slide</a:t>
            </a:r>
            <a:r>
              <a:rPr sz="24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4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Verdana"/>
                <a:cs typeface="Verdana"/>
              </a:rPr>
              <a:t>ﬁt</a:t>
            </a:r>
            <a:r>
              <a:rPr sz="24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Verdana"/>
                <a:cs typeface="Verdana"/>
              </a:rPr>
              <a:t>your</a:t>
            </a:r>
            <a:r>
              <a:rPr sz="24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speciﬁc</a:t>
            </a:r>
            <a:r>
              <a:rPr sz="24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needs.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</TotalTime>
  <Words>437</Words>
  <Application>Microsoft Office PowerPoint</Application>
  <PresentationFormat>Custom</PresentationFormat>
  <Paragraphs>47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Arial MT</vt:lpstr>
      <vt:lpstr>Lucida Sans Unicode</vt:lpstr>
      <vt:lpstr>Verdana</vt:lpstr>
      <vt:lpstr>Wingdings</vt:lpstr>
      <vt:lpstr>Office Theme</vt:lpstr>
      <vt:lpstr>VFit XR E-COMMERCE &amp; RETAIL-TRANSFORMATION</vt:lpstr>
      <vt:lpstr>OUR TEAM</vt:lpstr>
      <vt:lpstr>PROBLEM STATEMENT OF THE IDEA</vt:lpstr>
      <vt:lpstr>SOLUTION DESCRIPTION OF THE IDEA</vt:lpstr>
      <vt:lpstr>DESIGN MOCKUPS</vt:lpstr>
      <vt:lpstr>DEVELOPMENT</vt:lpstr>
      <vt:lpstr>ANYTHING YOU WANT TO ADD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Ideation Phase 1 Template - XRCH</dc:title>
  <dc:creator>Aniket</dc:creator>
  <cp:lastModifiedBy>Kira Kira</cp:lastModifiedBy>
  <cp:revision>11</cp:revision>
  <dcterms:created xsi:type="dcterms:W3CDTF">2024-10-16T05:33:39Z</dcterms:created>
  <dcterms:modified xsi:type="dcterms:W3CDTF">2024-10-25T10:45:25Z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